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36" r:id="rId3"/>
    <p:sldId id="472" r:id="rId4"/>
    <p:sldId id="512" r:id="rId5"/>
    <p:sldId id="469" r:id="rId6"/>
    <p:sldId id="440" r:id="rId7"/>
    <p:sldId id="444" r:id="rId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40" autoAdjust="0"/>
    <p:restoredTop sz="94660"/>
  </p:normalViewPr>
  <p:slideViewPr>
    <p:cSldViewPr snapToGrid="0">
      <p:cViewPr varScale="1">
        <p:scale>
          <a:sx n="70" d="100"/>
          <a:sy n="70" d="100"/>
        </p:scale>
        <p:origin x="96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ᵀᴴᴱ ᴼᴿᴵᴳᴵᴻᴬᴸ Wolfenstein" userId="215f646470bc261a" providerId="LiveId" clId="{C67101BF-0F71-4020-9C3F-69188F4BFE25}"/>
    <pc:docChg chg="undo custSel addSld delSld modSld sldOrd">
      <pc:chgData name="Siniša ᵀᴴᴱ ᴼᴿᴵᴳᴵᴻᴬᴸ Wolfenstein" userId="215f646470bc261a" providerId="LiveId" clId="{C67101BF-0F71-4020-9C3F-69188F4BFE25}" dt="2021-04-13T06:35:04.228" v="3249"/>
      <pc:docMkLst>
        <pc:docMk/>
      </pc:docMkLst>
      <pc:sldChg chg="modSp">
        <pc:chgData name="Siniša ᵀᴴᴱ ᴼᴿᴵᴳᴵᴻᴬᴸ Wolfenstein" userId="215f646470bc261a" providerId="LiveId" clId="{C67101BF-0F71-4020-9C3F-69188F4BFE25}" dt="2021-04-13T05:48:35.154" v="2152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C67101BF-0F71-4020-9C3F-69188F4BFE25}" dt="2021-04-13T05:48:35.154" v="2152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delAnim modAnim">
        <pc:chgData name="Siniša ᵀᴴᴱ ᴼᴿᴵᴳᴵᴻᴬᴸ Wolfenstein" userId="215f646470bc261a" providerId="LiveId" clId="{C67101BF-0F71-4020-9C3F-69188F4BFE25}" dt="2021-04-13T05:54:59.705" v="2194" actId="1076"/>
        <pc:sldMkLst>
          <pc:docMk/>
          <pc:sldMk cId="386841859" sldId="436"/>
        </pc:sldMkLst>
        <pc:spChg chg="mod">
          <ac:chgData name="Siniša ᵀᴴᴱ ᴼᴿᴵᴳᴵᴻᴬᴸ Wolfenstein" userId="215f646470bc261a" providerId="LiveId" clId="{C67101BF-0F71-4020-9C3F-69188F4BFE25}" dt="2021-04-13T05:54:56.320" v="2192" actId="14100"/>
          <ac:spMkLst>
            <pc:docMk/>
            <pc:sldMk cId="386841859" sldId="436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C67101BF-0F71-4020-9C3F-69188F4BFE25}" dt="2021-04-13T05:48:47.818" v="2157" actId="20577"/>
          <ac:spMkLst>
            <pc:docMk/>
            <pc:sldMk cId="386841859" sldId="436"/>
            <ac:spMk id="7" creationId="{0256D9EB-C20B-45FA-9F3D-124012366C9E}"/>
          </ac:spMkLst>
        </pc:spChg>
        <pc:spChg chg="del">
          <ac:chgData name="Siniša ᵀᴴᴱ ᴼᴿᴵᴳᴵᴻᴬᴸ Wolfenstein" userId="215f646470bc261a" providerId="LiveId" clId="{C67101BF-0F71-4020-9C3F-69188F4BFE25}" dt="2021-04-08T14:35:23.644" v="41" actId="478"/>
          <ac:spMkLst>
            <pc:docMk/>
            <pc:sldMk cId="386841859" sldId="436"/>
            <ac:spMk id="8" creationId="{0CB3BD99-43AE-4684-BC63-70AF48A085C7}"/>
          </ac:spMkLst>
        </pc:spChg>
        <pc:spChg chg="del">
          <ac:chgData name="Siniša ᵀᴴᴱ ᴼᴿᴵᴳᴵᴻᴬᴸ Wolfenstein" userId="215f646470bc261a" providerId="LiveId" clId="{C67101BF-0F71-4020-9C3F-69188F4BFE25}" dt="2021-04-08T14:35:25.812" v="42" actId="478"/>
          <ac:spMkLst>
            <pc:docMk/>
            <pc:sldMk cId="386841859" sldId="436"/>
            <ac:spMk id="9" creationId="{2DF39DF3-751E-434C-81AE-60E7CDC30022}"/>
          </ac:spMkLst>
        </pc:spChg>
        <pc:spChg chg="del">
          <ac:chgData name="Siniša ᵀᴴᴱ ᴼᴿᴵᴳᴵᴻᴬᴸ Wolfenstein" userId="215f646470bc261a" providerId="LiveId" clId="{C67101BF-0F71-4020-9C3F-69188F4BFE25}" dt="2021-04-08T14:35:25.812" v="42" actId="478"/>
          <ac:spMkLst>
            <pc:docMk/>
            <pc:sldMk cId="386841859" sldId="436"/>
            <ac:spMk id="10" creationId="{22E12361-3B33-4A18-BAD7-75FE1DDB44D0}"/>
          </ac:spMkLst>
        </pc:spChg>
        <pc:spChg chg="del">
          <ac:chgData name="Siniša ᵀᴴᴱ ᴼᴿᴵᴳᴵᴻᴬᴸ Wolfenstein" userId="215f646470bc261a" providerId="LiveId" clId="{C67101BF-0F71-4020-9C3F-69188F4BFE25}" dt="2021-04-08T14:35:29.014" v="44" actId="478"/>
          <ac:spMkLst>
            <pc:docMk/>
            <pc:sldMk cId="386841859" sldId="436"/>
            <ac:spMk id="11" creationId="{06A79AC5-9F7B-4B26-9A6B-80F257CABED8}"/>
          </ac:spMkLst>
        </pc:spChg>
        <pc:spChg chg="del">
          <ac:chgData name="Siniša ᵀᴴᴱ ᴼᴿᴵᴳᴵᴻᴬᴸ Wolfenstein" userId="215f646470bc261a" providerId="LiveId" clId="{C67101BF-0F71-4020-9C3F-69188F4BFE25}" dt="2021-04-08T14:35:29.014" v="44" actId="478"/>
          <ac:spMkLst>
            <pc:docMk/>
            <pc:sldMk cId="386841859" sldId="436"/>
            <ac:spMk id="12" creationId="{D751531A-00C5-4BC7-AED4-1D91B9D50D7C}"/>
          </ac:spMkLst>
        </pc:spChg>
        <pc:spChg chg="del">
          <ac:chgData name="Siniša ᵀᴴᴱ ᴼᴿᴵᴳᴵᴻᴬᴸ Wolfenstein" userId="215f646470bc261a" providerId="LiveId" clId="{C67101BF-0F71-4020-9C3F-69188F4BFE25}" dt="2021-04-08T14:35:25.812" v="42" actId="478"/>
          <ac:spMkLst>
            <pc:docMk/>
            <pc:sldMk cId="386841859" sldId="436"/>
            <ac:spMk id="13" creationId="{0EC3B9E1-05C4-4650-AE3A-791FABA6C131}"/>
          </ac:spMkLst>
        </pc:spChg>
        <pc:spChg chg="del">
          <ac:chgData name="Siniša ᵀᴴᴱ ᴼᴿᴵᴳᴵᴻᴬᴸ Wolfenstein" userId="215f646470bc261a" providerId="LiveId" clId="{C67101BF-0F71-4020-9C3F-69188F4BFE25}" dt="2021-04-08T14:35:25.812" v="42" actId="478"/>
          <ac:spMkLst>
            <pc:docMk/>
            <pc:sldMk cId="386841859" sldId="436"/>
            <ac:spMk id="14" creationId="{DDCDD3B1-0718-4FED-B12F-716FA44059A7}"/>
          </ac:spMkLst>
        </pc:spChg>
        <pc:spChg chg="del">
          <ac:chgData name="Siniša ᵀᴴᴱ ᴼᴿᴵᴳᴵᴻᴬᴸ Wolfenstein" userId="215f646470bc261a" providerId="LiveId" clId="{C67101BF-0F71-4020-9C3F-69188F4BFE25}" dt="2021-04-08T14:35:25.812" v="42" actId="478"/>
          <ac:spMkLst>
            <pc:docMk/>
            <pc:sldMk cId="386841859" sldId="436"/>
            <ac:spMk id="15" creationId="{EB43EB93-BB1D-4EDA-AF69-1071BDD329A6}"/>
          </ac:spMkLst>
        </pc:spChg>
        <pc:spChg chg="del">
          <ac:chgData name="Siniša ᵀᴴᴱ ᴼᴿᴵᴳᴵᴻᴬᴸ Wolfenstein" userId="215f646470bc261a" providerId="LiveId" clId="{C67101BF-0F71-4020-9C3F-69188F4BFE25}" dt="2021-04-08T14:35:25.812" v="42" actId="478"/>
          <ac:spMkLst>
            <pc:docMk/>
            <pc:sldMk cId="386841859" sldId="436"/>
            <ac:spMk id="16" creationId="{844365E0-D919-40CC-BC7C-23D4B7B36545}"/>
          </ac:spMkLst>
        </pc:spChg>
        <pc:spChg chg="del">
          <ac:chgData name="Siniša ᵀᴴᴱ ᴼᴿᴵᴳᴵᴻᴬᴸ Wolfenstein" userId="215f646470bc261a" providerId="LiveId" clId="{C67101BF-0F71-4020-9C3F-69188F4BFE25}" dt="2021-04-08T14:35:25.812" v="42" actId="478"/>
          <ac:spMkLst>
            <pc:docMk/>
            <pc:sldMk cId="386841859" sldId="436"/>
            <ac:spMk id="17" creationId="{2AAA7516-5CFA-4899-BB22-8EE9A448726B}"/>
          </ac:spMkLst>
        </pc:spChg>
        <pc:spChg chg="del">
          <ac:chgData name="Siniša ᵀᴴᴱ ᴼᴿᴵᴳᴵᴻᴬᴸ Wolfenstein" userId="215f646470bc261a" providerId="LiveId" clId="{C67101BF-0F71-4020-9C3F-69188F4BFE25}" dt="2021-04-08T14:35:21.368" v="40" actId="478"/>
          <ac:spMkLst>
            <pc:docMk/>
            <pc:sldMk cId="386841859" sldId="436"/>
            <ac:spMk id="18" creationId="{A8CF5D6E-FF82-4805-B5AB-2DE0DACD5707}"/>
          </ac:spMkLst>
        </pc:spChg>
        <pc:spChg chg="add del mod">
          <ac:chgData name="Siniša ᵀᴴᴱ ᴼᴿᴵᴳᴵᴻᴬᴸ Wolfenstein" userId="215f646470bc261a" providerId="LiveId" clId="{C67101BF-0F71-4020-9C3F-69188F4BFE25}" dt="2021-04-13T05:48:53.089" v="2158" actId="478"/>
          <ac:spMkLst>
            <pc:docMk/>
            <pc:sldMk cId="386841859" sldId="436"/>
            <ac:spMk id="19" creationId="{D72859AC-56C3-40EB-8D13-398C8A209F42}"/>
          </ac:spMkLst>
        </pc:spChg>
        <pc:spChg chg="add del mod">
          <ac:chgData name="Siniša ᵀᴴᴱ ᴼᴿᴵᴳᴵᴻᴬᴸ Wolfenstein" userId="215f646470bc261a" providerId="LiveId" clId="{C67101BF-0F71-4020-9C3F-69188F4BFE25}" dt="2021-04-13T05:48:53.089" v="2158" actId="478"/>
          <ac:spMkLst>
            <pc:docMk/>
            <pc:sldMk cId="386841859" sldId="436"/>
            <ac:spMk id="20" creationId="{F2278E4F-E22D-458A-8E46-423A963449E2}"/>
          </ac:spMkLst>
        </pc:spChg>
        <pc:spChg chg="add del mod">
          <ac:chgData name="Siniša ᵀᴴᴱ ᴼᴿᴵᴳᴵᴻᴬᴸ Wolfenstein" userId="215f646470bc261a" providerId="LiveId" clId="{C67101BF-0F71-4020-9C3F-69188F4BFE25}" dt="2021-04-13T05:48:53.089" v="2158" actId="478"/>
          <ac:spMkLst>
            <pc:docMk/>
            <pc:sldMk cId="386841859" sldId="436"/>
            <ac:spMk id="21" creationId="{0BDF1224-6DFC-4F57-B4ED-A7F43A772200}"/>
          </ac:spMkLst>
        </pc:spChg>
        <pc:spChg chg="add del mod">
          <ac:chgData name="Siniša ᵀᴴᴱ ᴼᴿᴵᴳᴵᴻᴬᴸ Wolfenstein" userId="215f646470bc261a" providerId="LiveId" clId="{C67101BF-0F71-4020-9C3F-69188F4BFE25}" dt="2021-04-13T05:48:53.089" v="2158" actId="478"/>
          <ac:spMkLst>
            <pc:docMk/>
            <pc:sldMk cId="386841859" sldId="436"/>
            <ac:spMk id="22" creationId="{75AE5768-0194-4B81-B42B-A8B29B1023CD}"/>
          </ac:spMkLst>
        </pc:spChg>
        <pc:spChg chg="add del mod">
          <ac:chgData name="Siniša ᵀᴴᴱ ᴼᴿᴵᴳᴵᴻᴬᴸ Wolfenstein" userId="215f646470bc261a" providerId="LiveId" clId="{C67101BF-0F71-4020-9C3F-69188F4BFE25}" dt="2021-04-13T05:53:27.440" v="2161" actId="478"/>
          <ac:spMkLst>
            <pc:docMk/>
            <pc:sldMk cId="386841859" sldId="436"/>
            <ac:spMk id="23" creationId="{3F6D362A-FD49-4D9A-863A-2ACD3D1C7F9E}"/>
          </ac:spMkLst>
        </pc:spChg>
        <pc:picChg chg="mod">
          <ac:chgData name="Siniša ᵀᴴᴱ ᴼᴿᴵᴳᴵᴻᴬᴸ Wolfenstein" userId="215f646470bc261a" providerId="LiveId" clId="{C67101BF-0F71-4020-9C3F-69188F4BFE25}" dt="2021-04-13T05:54:59.705" v="2194" actId="1076"/>
          <ac:picMkLst>
            <pc:docMk/>
            <pc:sldMk cId="386841859" sldId="436"/>
            <ac:picMk id="2" creationId="{79AB126F-5218-4223-8FB3-6BD5D18FF2B3}"/>
          </ac:picMkLst>
        </pc:picChg>
        <pc:picChg chg="del mod">
          <ac:chgData name="Siniša ᵀᴴᴱ ᴼᴿᴵᴳᴵᴻᴬᴸ Wolfenstein" userId="215f646470bc261a" providerId="LiveId" clId="{C67101BF-0F71-4020-9C3F-69188F4BFE25}" dt="2021-04-08T14:35:18.905" v="39" actId="478"/>
          <ac:picMkLst>
            <pc:docMk/>
            <pc:sldMk cId="386841859" sldId="436"/>
            <ac:picMk id="3" creationId="{7F8823C5-4C59-45B0-867C-ECB3D05B7D48}"/>
          </ac:picMkLst>
        </pc:picChg>
        <pc:picChg chg="mod">
          <ac:chgData name="Siniša ᵀᴴᴱ ᴼᴿᴵᴳᴵᴻᴬᴸ Wolfenstein" userId="215f646470bc261a" providerId="LiveId" clId="{C67101BF-0F71-4020-9C3F-69188F4BFE25}" dt="2021-04-13T05:49:24.674" v="2159" actId="14826"/>
          <ac:picMkLst>
            <pc:docMk/>
            <pc:sldMk cId="386841859" sldId="436"/>
            <ac:picMk id="4" creationId="{1B2619D9-4F98-4A11-8FFE-57C7EB1F529A}"/>
          </ac:picMkLst>
        </pc:picChg>
      </pc:sldChg>
      <pc:sldChg chg="addSp modSp ord modAnim">
        <pc:chgData name="Siniša ᵀᴴᴱ ᴼᴿᴵᴳᴵᴻᴬᴸ Wolfenstein" userId="215f646470bc261a" providerId="LiveId" clId="{C67101BF-0F71-4020-9C3F-69188F4BFE25}" dt="2021-04-13T06:33:09.626" v="3248" actId="1036"/>
        <pc:sldMkLst>
          <pc:docMk/>
          <pc:sldMk cId="369717677" sldId="440"/>
        </pc:sldMkLst>
        <pc:spChg chg="add mod">
          <ac:chgData name="Siniša ᵀᴴᴱ ᴼᴿᴵᴳᴵᴻᴬᴸ Wolfenstein" userId="215f646470bc261a" providerId="LiveId" clId="{C67101BF-0F71-4020-9C3F-69188F4BFE25}" dt="2021-04-13T06:29:36.798" v="3128" actId="1037"/>
          <ac:spMkLst>
            <pc:docMk/>
            <pc:sldMk cId="369717677" sldId="440"/>
            <ac:spMk id="5" creationId="{682B60B3-3952-4F25-A8ED-1776C09B2ADF}"/>
          </ac:spMkLst>
        </pc:spChg>
        <pc:spChg chg="mod">
          <ac:chgData name="Siniša ᵀᴴᴱ ᴼᴿᴵᴳᴵᴻᴬᴸ Wolfenstein" userId="215f646470bc261a" providerId="LiveId" clId="{C67101BF-0F71-4020-9C3F-69188F4BFE25}" dt="2021-04-13T06:28:44.302" v="3104" actId="14100"/>
          <ac:spMkLst>
            <pc:docMk/>
            <pc:sldMk cId="369717677" sldId="440"/>
            <ac:spMk id="6" creationId="{010AB125-9086-4261-98B4-FC5A0801347C}"/>
          </ac:spMkLst>
        </pc:spChg>
        <pc:spChg chg="add mod">
          <ac:chgData name="Siniša ᵀᴴᴱ ᴼᴿᴵᴳᴵᴻᴬᴸ Wolfenstein" userId="215f646470bc261a" providerId="LiveId" clId="{C67101BF-0F71-4020-9C3F-69188F4BFE25}" dt="2021-04-13T06:29:56.137" v="3147" actId="20577"/>
          <ac:spMkLst>
            <pc:docMk/>
            <pc:sldMk cId="369717677" sldId="440"/>
            <ac:spMk id="7" creationId="{A5A65B3C-4668-4DDB-BC8D-FA216967DD8D}"/>
          </ac:spMkLst>
        </pc:spChg>
        <pc:spChg chg="add mod">
          <ac:chgData name="Siniša ᵀᴴᴱ ᴼᴿᴵᴳᴵᴻᴬᴸ Wolfenstein" userId="215f646470bc261a" providerId="LiveId" clId="{C67101BF-0F71-4020-9C3F-69188F4BFE25}" dt="2021-04-13T06:31:27.509" v="3162" actId="1076"/>
          <ac:spMkLst>
            <pc:docMk/>
            <pc:sldMk cId="369717677" sldId="440"/>
            <ac:spMk id="8" creationId="{8B194FD4-77DF-41D4-A38D-812C75C67F5E}"/>
          </ac:spMkLst>
        </pc:spChg>
        <pc:spChg chg="add mod">
          <ac:chgData name="Siniša ᵀᴴᴱ ᴼᴿᴵᴳᴵᴻᴬᴸ Wolfenstein" userId="215f646470bc261a" providerId="LiveId" clId="{C67101BF-0F71-4020-9C3F-69188F4BFE25}" dt="2021-04-13T06:31:45.457" v="3178" actId="20577"/>
          <ac:spMkLst>
            <pc:docMk/>
            <pc:sldMk cId="369717677" sldId="440"/>
            <ac:spMk id="9" creationId="{95F0C640-BC61-4F11-B05B-1D2ACC751276}"/>
          </ac:spMkLst>
        </pc:spChg>
        <pc:spChg chg="add mod">
          <ac:chgData name="Siniša ᵀᴴᴱ ᴼᴿᴵᴳᴵᴻᴬᴸ Wolfenstein" userId="215f646470bc261a" providerId="LiveId" clId="{C67101BF-0F71-4020-9C3F-69188F4BFE25}" dt="2021-04-13T06:32:30.452" v="3207" actId="1076"/>
          <ac:spMkLst>
            <pc:docMk/>
            <pc:sldMk cId="369717677" sldId="440"/>
            <ac:spMk id="10" creationId="{42CC1736-5911-49C5-9D34-96816E8BD48E}"/>
          </ac:spMkLst>
        </pc:spChg>
        <pc:spChg chg="add mod">
          <ac:chgData name="Siniša ᵀᴴᴱ ᴼᴿᴵᴳᴵᴻᴬᴸ Wolfenstein" userId="215f646470bc261a" providerId="LiveId" clId="{C67101BF-0F71-4020-9C3F-69188F4BFE25}" dt="2021-04-13T06:32:40.388" v="3219" actId="1036"/>
          <ac:spMkLst>
            <pc:docMk/>
            <pc:sldMk cId="369717677" sldId="440"/>
            <ac:spMk id="11" creationId="{B1A5911F-4400-424E-BD7C-82E5D8D9586F}"/>
          </ac:spMkLst>
        </pc:spChg>
        <pc:spChg chg="add mod">
          <ac:chgData name="Siniša ᵀᴴᴱ ᴼᴿᴵᴳᴵᴻᴬᴸ Wolfenstein" userId="215f646470bc261a" providerId="LiveId" clId="{C67101BF-0F71-4020-9C3F-69188F4BFE25}" dt="2021-04-13T06:32:51.734" v="3232" actId="20577"/>
          <ac:spMkLst>
            <pc:docMk/>
            <pc:sldMk cId="369717677" sldId="440"/>
            <ac:spMk id="12" creationId="{79D12021-0FE0-48D9-9125-C1C182A7CAA2}"/>
          </ac:spMkLst>
        </pc:spChg>
        <pc:spChg chg="add mod">
          <ac:chgData name="Siniša ᵀᴴᴱ ᴼᴿᴵᴳᴵᴻᴬᴸ Wolfenstein" userId="215f646470bc261a" providerId="LiveId" clId="{C67101BF-0F71-4020-9C3F-69188F4BFE25}" dt="2021-04-13T06:33:09.626" v="3248" actId="1036"/>
          <ac:spMkLst>
            <pc:docMk/>
            <pc:sldMk cId="369717677" sldId="440"/>
            <ac:spMk id="13" creationId="{CBB8E5DA-48BB-4E85-ACA4-9E563F5C1896}"/>
          </ac:spMkLst>
        </pc:spChg>
        <pc:picChg chg="mod">
          <ac:chgData name="Siniša ᵀᴴᴱ ᴼᴿᴵᴳᴵᴻᴬᴸ Wolfenstein" userId="215f646470bc261a" providerId="LiveId" clId="{C67101BF-0F71-4020-9C3F-69188F4BFE25}" dt="2021-04-13T06:28:36.413" v="3102" actId="14100"/>
          <ac:picMkLst>
            <pc:docMk/>
            <pc:sldMk cId="369717677" sldId="440"/>
            <ac:picMk id="2" creationId="{B69E1C10-ACFD-49C4-B019-6B92ED78F85E}"/>
          </ac:picMkLst>
        </pc:picChg>
        <pc:picChg chg="mod">
          <ac:chgData name="Siniša ᵀᴴᴱ ᴼᴿᴵᴳᴵᴻᴬᴸ Wolfenstein" userId="215f646470bc261a" providerId="LiveId" clId="{C67101BF-0F71-4020-9C3F-69188F4BFE25}" dt="2021-04-13T06:23:15.535" v="2828" actId="14826"/>
          <ac:picMkLst>
            <pc:docMk/>
            <pc:sldMk cId="369717677" sldId="440"/>
            <ac:picMk id="4" creationId="{1B2619D9-4F98-4A11-8FFE-57C7EB1F529A}"/>
          </ac:picMkLst>
        </pc:picChg>
      </pc:sldChg>
      <pc:sldChg chg="delSp modSp ord delAnim modAnim">
        <pc:chgData name="Siniša ᵀᴴᴱ ᴼᴿᴵᴳᴵᴻᴬᴸ Wolfenstein" userId="215f646470bc261a" providerId="LiveId" clId="{C67101BF-0F71-4020-9C3F-69188F4BFE25}" dt="2021-04-13T06:27:24.265" v="3058" actId="113"/>
        <pc:sldMkLst>
          <pc:docMk/>
          <pc:sldMk cId="1690226049" sldId="469"/>
        </pc:sldMkLst>
        <pc:spChg chg="mod">
          <ac:chgData name="Siniša ᵀᴴᴱ ᴼᴿᴵᴳᴵᴻᴬᴸ Wolfenstein" userId="215f646470bc261a" providerId="LiveId" clId="{C67101BF-0F71-4020-9C3F-69188F4BFE25}" dt="2021-04-13T06:27:24.265" v="3058" actId="113"/>
          <ac:spMkLst>
            <pc:docMk/>
            <pc:sldMk cId="1690226049" sldId="469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C67101BF-0F71-4020-9C3F-69188F4BFE25}" dt="2021-04-13T06:23:10.068" v="2827" actId="20577"/>
          <ac:spMkLst>
            <pc:docMk/>
            <pc:sldMk cId="1690226049" sldId="469"/>
            <ac:spMk id="7" creationId="{0256D9EB-C20B-45FA-9F3D-124012366C9E}"/>
          </ac:spMkLst>
        </pc:spChg>
        <pc:spChg chg="del">
          <ac:chgData name="Siniša ᵀᴴᴱ ᴼᴿᴵᴳᴵᴻᴬᴸ Wolfenstein" userId="215f646470bc261a" providerId="LiveId" clId="{C67101BF-0F71-4020-9C3F-69188F4BFE25}" dt="2021-04-08T15:16:16.348" v="996" actId="478"/>
          <ac:spMkLst>
            <pc:docMk/>
            <pc:sldMk cId="1690226049" sldId="469"/>
            <ac:spMk id="36" creationId="{BB59ED00-E007-4EE9-9F74-F8985CDC1DA3}"/>
          </ac:spMkLst>
        </pc:spChg>
        <pc:picChg chg="mod">
          <ac:chgData name="Siniša ᵀᴴᴱ ᴼᴿᴵᴳᴵᴻᴬᴸ Wolfenstein" userId="215f646470bc261a" providerId="LiveId" clId="{C67101BF-0F71-4020-9C3F-69188F4BFE25}" dt="2021-04-13T06:25:27.326" v="2919" actId="1035"/>
          <ac:picMkLst>
            <pc:docMk/>
            <pc:sldMk cId="1690226049" sldId="469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C67101BF-0F71-4020-9C3F-69188F4BFE25}" dt="2021-04-13T06:23:07.189" v="2825" actId="14826"/>
          <ac:picMkLst>
            <pc:docMk/>
            <pc:sldMk cId="1690226049" sldId="469"/>
            <ac:picMk id="4" creationId="{1B2619D9-4F98-4A11-8FFE-57C7EB1F529A}"/>
          </ac:picMkLst>
        </pc:picChg>
      </pc:sldChg>
      <pc:sldChg chg="addSp delSp modSp ord delAnim modAnim">
        <pc:chgData name="Siniša ᵀᴴᴱ ᴼᴿᴵᴳᴵᴻᴬᴸ Wolfenstein" userId="215f646470bc261a" providerId="LiveId" clId="{C67101BF-0F71-4020-9C3F-69188F4BFE25}" dt="2021-04-13T06:35:04.228" v="3249"/>
        <pc:sldMkLst>
          <pc:docMk/>
          <pc:sldMk cId="189218091" sldId="472"/>
        </pc:sldMkLst>
        <pc:spChg chg="add mod">
          <ac:chgData name="Siniša ᵀᴴᴱ ᴼᴿᴵᴳᴵᴻᴬᴸ Wolfenstein" userId="215f646470bc261a" providerId="LiveId" clId="{C67101BF-0F71-4020-9C3F-69188F4BFE25}" dt="2021-04-13T06:05:43.722" v="2388" actId="1076"/>
          <ac:spMkLst>
            <pc:docMk/>
            <pc:sldMk cId="189218091" sldId="472"/>
            <ac:spMk id="3" creationId="{182B771E-CB7D-4A69-8A2A-7ED3FD66E39B}"/>
          </ac:spMkLst>
        </pc:spChg>
        <pc:spChg chg="add mod">
          <ac:chgData name="Siniša ᵀᴴᴱ ᴼᴿᴵᴳᴵᴻᴬᴸ Wolfenstein" userId="215f646470bc261a" providerId="LiveId" clId="{C67101BF-0F71-4020-9C3F-69188F4BFE25}" dt="2021-04-13T06:02:26.558" v="2296" actId="1035"/>
          <ac:spMkLst>
            <pc:docMk/>
            <pc:sldMk cId="189218091" sldId="472"/>
            <ac:spMk id="5" creationId="{8D325426-884C-49B3-B59E-35BDE8A743EE}"/>
          </ac:spMkLst>
        </pc:spChg>
        <pc:spChg chg="mod">
          <ac:chgData name="Siniša ᵀᴴᴱ ᴼᴿᴵᴳᴵᴻᴬᴸ Wolfenstein" userId="215f646470bc261a" providerId="LiveId" clId="{C67101BF-0F71-4020-9C3F-69188F4BFE25}" dt="2021-04-13T06:00:46.997" v="2233" actId="20577"/>
          <ac:spMkLst>
            <pc:docMk/>
            <pc:sldMk cId="189218091" sldId="472"/>
            <ac:spMk id="6" creationId="{010AB125-9086-4261-98B4-FC5A0801347C}"/>
          </ac:spMkLst>
        </pc:spChg>
        <pc:spChg chg="del">
          <ac:chgData name="Siniša ᵀᴴᴱ ᴼᴿᴵᴳᴵᴻᴬᴸ Wolfenstein" userId="215f646470bc261a" providerId="LiveId" clId="{C67101BF-0F71-4020-9C3F-69188F4BFE25}" dt="2021-04-08T14:47:59.188" v="354" actId="478"/>
          <ac:spMkLst>
            <pc:docMk/>
            <pc:sldMk cId="189218091" sldId="472"/>
            <ac:spMk id="7" creationId="{0DE2F310-2480-48CE-AC94-DD6D2ABC64C0}"/>
          </ac:spMkLst>
        </pc:spChg>
        <pc:spChg chg="add mod">
          <ac:chgData name="Siniša ᵀᴴᴱ ᴼᴿᴵᴳᴵᴻᴬᴸ Wolfenstein" userId="215f646470bc261a" providerId="LiveId" clId="{C67101BF-0F71-4020-9C3F-69188F4BFE25}" dt="2021-04-13T06:02:43.371" v="2311" actId="1036"/>
          <ac:spMkLst>
            <pc:docMk/>
            <pc:sldMk cId="189218091" sldId="472"/>
            <ac:spMk id="7" creationId="{15A229EA-E183-42D6-9795-CADF5B8358F5}"/>
          </ac:spMkLst>
        </pc:spChg>
        <pc:spChg chg="del">
          <ac:chgData name="Siniša ᵀᴴᴱ ᴼᴿᴵᴳᴵᴻᴬᴸ Wolfenstein" userId="215f646470bc261a" providerId="LiveId" clId="{C67101BF-0F71-4020-9C3F-69188F4BFE25}" dt="2021-04-08T14:47:59.188" v="354" actId="478"/>
          <ac:spMkLst>
            <pc:docMk/>
            <pc:sldMk cId="189218091" sldId="472"/>
            <ac:spMk id="8" creationId="{BCD1C8A9-4EDA-40EE-BF3D-CEBC75E99B0A}"/>
          </ac:spMkLst>
        </pc:spChg>
        <pc:spChg chg="add mod">
          <ac:chgData name="Siniša ᵀᴴᴱ ᴼᴿᴵᴳᴵᴻᴬᴸ Wolfenstein" userId="215f646470bc261a" providerId="LiveId" clId="{C67101BF-0F71-4020-9C3F-69188F4BFE25}" dt="2021-04-13T06:03:10.525" v="2314" actId="1076"/>
          <ac:spMkLst>
            <pc:docMk/>
            <pc:sldMk cId="189218091" sldId="472"/>
            <ac:spMk id="8" creationId="{E4D44643-38F0-4841-95FF-48F1D48992AB}"/>
          </ac:spMkLst>
        </pc:spChg>
        <pc:spChg chg="add mod">
          <ac:chgData name="Siniša ᵀᴴᴱ ᴼᴿᴵᴳᴵᴻᴬᴸ Wolfenstein" userId="215f646470bc261a" providerId="LiveId" clId="{C67101BF-0F71-4020-9C3F-69188F4BFE25}" dt="2021-04-13T06:03:19.868" v="2318" actId="1076"/>
          <ac:spMkLst>
            <pc:docMk/>
            <pc:sldMk cId="189218091" sldId="472"/>
            <ac:spMk id="9" creationId="{408E2D5A-D93C-4FB6-8A58-17A8FCF83165}"/>
          </ac:spMkLst>
        </pc:spChg>
        <pc:spChg chg="del">
          <ac:chgData name="Siniša ᵀᴴᴱ ᴼᴿᴵᴳᴵᴻᴬᴸ Wolfenstein" userId="215f646470bc261a" providerId="LiveId" clId="{C67101BF-0F71-4020-9C3F-69188F4BFE25}" dt="2021-04-08T14:47:59.188" v="354" actId="478"/>
          <ac:spMkLst>
            <pc:docMk/>
            <pc:sldMk cId="189218091" sldId="472"/>
            <ac:spMk id="9" creationId="{CD7367DF-23E0-40D1-ADD6-476D17781ADC}"/>
          </ac:spMkLst>
        </pc:spChg>
        <pc:spChg chg="add mod">
          <ac:chgData name="Siniša ᵀᴴᴱ ᴼᴿᴵᴳᴵᴻᴬᴸ Wolfenstein" userId="215f646470bc261a" providerId="LiveId" clId="{C67101BF-0F71-4020-9C3F-69188F4BFE25}" dt="2021-04-13T06:03:28.928" v="2321" actId="1076"/>
          <ac:spMkLst>
            <pc:docMk/>
            <pc:sldMk cId="189218091" sldId="472"/>
            <ac:spMk id="10" creationId="{5DBE2C31-84B4-4E94-9986-7CDD70EFE816}"/>
          </ac:spMkLst>
        </pc:spChg>
        <pc:spChg chg="del">
          <ac:chgData name="Siniša ᵀᴴᴱ ᴼᴿᴵᴳᴵᴻᴬᴸ Wolfenstein" userId="215f646470bc261a" providerId="LiveId" clId="{C67101BF-0F71-4020-9C3F-69188F4BFE25}" dt="2021-04-08T14:47:59.188" v="354" actId="478"/>
          <ac:spMkLst>
            <pc:docMk/>
            <pc:sldMk cId="189218091" sldId="472"/>
            <ac:spMk id="10" creationId="{89862697-B03D-42E4-BA8B-862D8B8A279E}"/>
          </ac:spMkLst>
        </pc:spChg>
        <pc:spChg chg="add mod">
          <ac:chgData name="Siniša ᵀᴴᴱ ᴼᴿᴵᴳᴵᴻᴬᴸ Wolfenstein" userId="215f646470bc261a" providerId="LiveId" clId="{C67101BF-0F71-4020-9C3F-69188F4BFE25}" dt="2021-04-13T06:04:02.179" v="2326" actId="1036"/>
          <ac:spMkLst>
            <pc:docMk/>
            <pc:sldMk cId="189218091" sldId="472"/>
            <ac:spMk id="11" creationId="{BA7D2F7B-9F8C-4908-892B-4725C7AEE46C}"/>
          </ac:spMkLst>
        </pc:spChg>
        <pc:spChg chg="del">
          <ac:chgData name="Siniša ᵀᴴᴱ ᴼᴿᴵᴳᴵᴻᴬᴸ Wolfenstein" userId="215f646470bc261a" providerId="LiveId" clId="{C67101BF-0F71-4020-9C3F-69188F4BFE25}" dt="2021-04-08T14:47:59.188" v="354" actId="478"/>
          <ac:spMkLst>
            <pc:docMk/>
            <pc:sldMk cId="189218091" sldId="472"/>
            <ac:spMk id="11" creationId="{BAD9830B-DAD7-450E-9F88-EB85E56A52F1}"/>
          </ac:spMkLst>
        </pc:spChg>
        <pc:spChg chg="add mod">
          <ac:chgData name="Siniša ᵀᴴᴱ ᴼᴿᴵᴳᴵᴻᴬᴸ Wolfenstein" userId="215f646470bc261a" providerId="LiveId" clId="{C67101BF-0F71-4020-9C3F-69188F4BFE25}" dt="2021-04-13T06:04:13.387" v="2330" actId="1035"/>
          <ac:spMkLst>
            <pc:docMk/>
            <pc:sldMk cId="189218091" sldId="472"/>
            <ac:spMk id="12" creationId="{AB2A4EBC-BC1A-4618-95A6-DFED3A4F6992}"/>
          </ac:spMkLst>
        </pc:spChg>
        <pc:spChg chg="del">
          <ac:chgData name="Siniša ᵀᴴᴱ ᴼᴿᴵᴳᴵᴻᴬᴸ Wolfenstein" userId="215f646470bc261a" providerId="LiveId" clId="{C67101BF-0F71-4020-9C3F-69188F4BFE25}" dt="2021-04-08T14:47:59.188" v="354" actId="478"/>
          <ac:spMkLst>
            <pc:docMk/>
            <pc:sldMk cId="189218091" sldId="472"/>
            <ac:spMk id="12" creationId="{D19C6276-22A7-47B7-819F-D927248BF655}"/>
          </ac:spMkLst>
        </pc:spChg>
        <pc:spChg chg="del">
          <ac:chgData name="Siniša ᵀᴴᴱ ᴼᴿᴵᴳᴵᴻᴬᴸ Wolfenstein" userId="215f646470bc261a" providerId="LiveId" clId="{C67101BF-0F71-4020-9C3F-69188F4BFE25}" dt="2021-04-08T14:47:59.188" v="354" actId="478"/>
          <ac:spMkLst>
            <pc:docMk/>
            <pc:sldMk cId="189218091" sldId="472"/>
            <ac:spMk id="13" creationId="{5B8EFDED-0FFA-4DF2-80BF-E454EFADC2AE}"/>
          </ac:spMkLst>
        </pc:spChg>
        <pc:picChg chg="mod">
          <ac:chgData name="Siniša ᵀᴴᴱ ᴼᴿᴵᴳᴵᴻᴬᴸ Wolfenstein" userId="215f646470bc261a" providerId="LiveId" clId="{C67101BF-0F71-4020-9C3F-69188F4BFE25}" dt="2021-04-13T05:59:16.408" v="2201" actId="14100"/>
          <ac:picMkLst>
            <pc:docMk/>
            <pc:sldMk cId="189218091" sldId="472"/>
            <ac:picMk id="2" creationId="{B69E1C10-ACFD-49C4-B019-6B92ED78F85E}"/>
          </ac:picMkLst>
        </pc:picChg>
        <pc:picChg chg="del">
          <ac:chgData name="Siniša ᵀᴴᴱ ᴼᴿᴵᴳᴵᴻᴬᴸ Wolfenstein" userId="215f646470bc261a" providerId="LiveId" clId="{C67101BF-0F71-4020-9C3F-69188F4BFE25}" dt="2021-04-08T14:47:54.295" v="353" actId="478"/>
          <ac:picMkLst>
            <pc:docMk/>
            <pc:sldMk cId="189218091" sldId="472"/>
            <ac:picMk id="3" creationId="{DE3A63D8-67C2-4DE9-8BCF-AF49D4118A09}"/>
          </ac:picMkLst>
        </pc:picChg>
        <pc:picChg chg="mod">
          <ac:chgData name="Siniša ᵀᴴᴱ ᴼᴿᴵᴳᴵᴻᴬᴸ Wolfenstein" userId="215f646470bc261a" providerId="LiveId" clId="{C67101BF-0F71-4020-9C3F-69188F4BFE25}" dt="2021-04-13T05:56:41.652" v="2197" actId="14826"/>
          <ac:picMkLst>
            <pc:docMk/>
            <pc:sldMk cId="189218091" sldId="472"/>
            <ac:picMk id="4" creationId="{1B2619D9-4F98-4A11-8FFE-57C7EB1F529A}"/>
          </ac:picMkLst>
        </pc:picChg>
      </pc:sldChg>
      <pc:sldChg chg="delSp modSp add del ord modTransition delAnim modAnim">
        <pc:chgData name="Siniša ᵀᴴᴱ ᴼᴿᴵᴳᴵᴻᴬᴸ Wolfenstein" userId="215f646470bc261a" providerId="LiveId" clId="{C67101BF-0F71-4020-9C3F-69188F4BFE25}" dt="2021-04-13T06:06:45.422" v="2394" actId="2696"/>
        <pc:sldMkLst>
          <pc:docMk/>
          <pc:sldMk cId="2442164523" sldId="473"/>
        </pc:sldMkLst>
        <pc:spChg chg="del">
          <ac:chgData name="Siniša ᵀᴴᴱ ᴼᴿᴵᴳᴵᴻᴬᴸ Wolfenstein" userId="215f646470bc261a" providerId="LiveId" clId="{C67101BF-0F71-4020-9C3F-69188F4BFE25}" dt="2021-04-08T15:24:40.340" v="1143" actId="478"/>
          <ac:spMkLst>
            <pc:docMk/>
            <pc:sldMk cId="2442164523" sldId="473"/>
            <ac:spMk id="6" creationId="{1CAECAD2-502C-4C36-A74E-F9D4D63EBA6B}"/>
          </ac:spMkLst>
        </pc:spChg>
        <pc:spChg chg="mod">
          <ac:chgData name="Siniša ᵀᴴᴱ ᴼᴿᴵᴳᴵᴻᴬᴸ Wolfenstein" userId="215f646470bc261a" providerId="LiveId" clId="{C67101BF-0F71-4020-9C3F-69188F4BFE25}" dt="2021-04-08T15:24:55.674" v="1161" actId="20577"/>
          <ac:spMkLst>
            <pc:docMk/>
            <pc:sldMk cId="2442164523" sldId="473"/>
            <ac:spMk id="7" creationId="{0256D9EB-C20B-45FA-9F3D-124012366C9E}"/>
          </ac:spMkLst>
        </pc:spChg>
        <pc:spChg chg="mod">
          <ac:chgData name="Siniša ᵀᴴᴱ ᴼᴿᴵᴳᴵᴻᴬᴸ Wolfenstein" userId="215f646470bc261a" providerId="LiveId" clId="{C67101BF-0F71-4020-9C3F-69188F4BFE25}" dt="2021-04-08T15:37:25.443" v="2089" actId="20577"/>
          <ac:spMkLst>
            <pc:docMk/>
            <pc:sldMk cId="2442164523" sldId="473"/>
            <ac:spMk id="8" creationId="{3F78CB02-FC75-44F9-993A-F46B14060D86}"/>
          </ac:spMkLst>
        </pc:spChg>
        <pc:spChg chg="del">
          <ac:chgData name="Siniša ᵀᴴᴱ ᴼᴿᴵᴳᴵᴻᴬᴸ Wolfenstein" userId="215f646470bc261a" providerId="LiveId" clId="{C67101BF-0F71-4020-9C3F-69188F4BFE25}" dt="2021-04-08T15:24:40.340" v="1143" actId="478"/>
          <ac:spMkLst>
            <pc:docMk/>
            <pc:sldMk cId="2442164523" sldId="473"/>
            <ac:spMk id="9" creationId="{BBCD7DE7-884B-44FB-8C28-6504005E3665}"/>
          </ac:spMkLst>
        </pc:spChg>
        <pc:spChg chg="del">
          <ac:chgData name="Siniša ᵀᴴᴱ ᴼᴿᴵᴳᴵᴻᴬᴸ Wolfenstein" userId="215f646470bc261a" providerId="LiveId" clId="{C67101BF-0F71-4020-9C3F-69188F4BFE25}" dt="2021-04-08T15:24:40.340" v="1143" actId="478"/>
          <ac:spMkLst>
            <pc:docMk/>
            <pc:sldMk cId="2442164523" sldId="473"/>
            <ac:spMk id="10" creationId="{E9C135FC-E6AB-4CAD-AFB0-6FD5CDD54BF1}"/>
          </ac:spMkLst>
        </pc:spChg>
        <pc:spChg chg="del">
          <ac:chgData name="Siniša ᵀᴴᴱ ᴼᴿᴵᴳᴵᴻᴬᴸ Wolfenstein" userId="215f646470bc261a" providerId="LiveId" clId="{C67101BF-0F71-4020-9C3F-69188F4BFE25}" dt="2021-04-08T15:24:40.340" v="1143" actId="478"/>
          <ac:spMkLst>
            <pc:docMk/>
            <pc:sldMk cId="2442164523" sldId="473"/>
            <ac:spMk id="11" creationId="{68A12B17-4CD9-474D-B6AD-A7FF67CECAB2}"/>
          </ac:spMkLst>
        </pc:spChg>
        <pc:spChg chg="del">
          <ac:chgData name="Siniša ᵀᴴᴱ ᴼᴿᴵᴳᴵᴻᴬᴸ Wolfenstein" userId="215f646470bc261a" providerId="LiveId" clId="{C67101BF-0F71-4020-9C3F-69188F4BFE25}" dt="2021-04-08T15:24:40.340" v="1143" actId="478"/>
          <ac:spMkLst>
            <pc:docMk/>
            <pc:sldMk cId="2442164523" sldId="473"/>
            <ac:spMk id="12" creationId="{BBE360B4-EDDD-4110-A52A-82F7E3856F0B}"/>
          </ac:spMkLst>
        </pc:spChg>
        <pc:spChg chg="del">
          <ac:chgData name="Siniša ᵀᴴᴱ ᴼᴿᴵᴳᴵᴻᴬᴸ Wolfenstein" userId="215f646470bc261a" providerId="LiveId" clId="{C67101BF-0F71-4020-9C3F-69188F4BFE25}" dt="2021-04-08T15:24:40.340" v="1143" actId="478"/>
          <ac:spMkLst>
            <pc:docMk/>
            <pc:sldMk cId="2442164523" sldId="473"/>
            <ac:spMk id="13" creationId="{D75E0414-FFD8-43CC-ABBB-74FD3C7F244E}"/>
          </ac:spMkLst>
        </pc:spChg>
        <pc:spChg chg="del">
          <ac:chgData name="Siniša ᵀᴴᴱ ᴼᴿᴵᴳᴵᴻᴬᴸ Wolfenstein" userId="215f646470bc261a" providerId="LiveId" clId="{C67101BF-0F71-4020-9C3F-69188F4BFE25}" dt="2021-04-08T15:24:40.340" v="1143" actId="478"/>
          <ac:spMkLst>
            <pc:docMk/>
            <pc:sldMk cId="2442164523" sldId="473"/>
            <ac:spMk id="14" creationId="{02F10255-6B8B-4CAB-90B5-E44C4A8AFA20}"/>
          </ac:spMkLst>
        </pc:spChg>
        <pc:spChg chg="del">
          <ac:chgData name="Siniša ᵀᴴᴱ ᴼᴿᴵᴳᴵᴻᴬᴸ Wolfenstein" userId="215f646470bc261a" providerId="LiveId" clId="{C67101BF-0F71-4020-9C3F-69188F4BFE25}" dt="2021-04-08T15:24:40.340" v="1143" actId="478"/>
          <ac:spMkLst>
            <pc:docMk/>
            <pc:sldMk cId="2442164523" sldId="473"/>
            <ac:spMk id="15" creationId="{8ACEC998-A4EE-47BA-9C49-1E02CAB7E32A}"/>
          </ac:spMkLst>
        </pc:spChg>
        <pc:picChg chg="del mod">
          <ac:chgData name="Siniša ᵀᴴᴱ ᴼᴿᴵᴳᴵᴻᴬᴸ Wolfenstein" userId="215f646470bc261a" providerId="LiveId" clId="{C67101BF-0F71-4020-9C3F-69188F4BFE25}" dt="2021-04-08T15:27:23.736" v="1166" actId="478"/>
          <ac:picMkLst>
            <pc:docMk/>
            <pc:sldMk cId="2442164523" sldId="473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C67101BF-0F71-4020-9C3F-69188F4BFE25}" dt="2021-04-08T15:25:26.366" v="1163" actId="14826"/>
          <ac:picMkLst>
            <pc:docMk/>
            <pc:sldMk cId="2442164523" sldId="473"/>
            <ac:picMk id="4" creationId="{1B2619D9-4F98-4A11-8FFE-57C7EB1F529A}"/>
          </ac:picMkLst>
        </pc:picChg>
      </pc:sldChg>
      <pc:sldChg chg="addSp delSp modSp add del ord addAnim delAnim modAnim">
        <pc:chgData name="Siniša ᵀᴴᴱ ᴼᴿᴵᴳᴵᴻᴬᴸ Wolfenstein" userId="215f646470bc261a" providerId="LiveId" clId="{C67101BF-0F71-4020-9C3F-69188F4BFE25}" dt="2021-04-13T06:06:46.168" v="2395" actId="2696"/>
        <pc:sldMkLst>
          <pc:docMk/>
          <pc:sldMk cId="2158183726" sldId="474"/>
        </pc:sldMkLst>
        <pc:spChg chg="add del mod">
          <ac:chgData name="Siniša ᵀᴴᴱ ᴼᴿᴵᴳᴵᴻᴬᴸ Wolfenstein" userId="215f646470bc261a" providerId="LiveId" clId="{C67101BF-0F71-4020-9C3F-69188F4BFE25}" dt="2021-04-08T15:38:40.441" v="2131" actId="14100"/>
          <ac:spMkLst>
            <pc:docMk/>
            <pc:sldMk cId="2158183726" sldId="474"/>
            <ac:spMk id="11" creationId="{EF11D8A2-6508-418F-8A4E-B3FB2118CF91}"/>
          </ac:spMkLst>
        </pc:spChg>
        <pc:picChg chg="mod">
          <ac:chgData name="Siniša ᵀᴴᴱ ᴼᴿᴵᴳᴵᴻᴬᴸ Wolfenstein" userId="215f646470bc261a" providerId="LiveId" clId="{C67101BF-0F71-4020-9C3F-69188F4BFE25}" dt="2021-04-08T15:38:36.455" v="2130" actId="1076"/>
          <ac:picMkLst>
            <pc:docMk/>
            <pc:sldMk cId="2158183726" sldId="474"/>
            <ac:picMk id="3" creationId="{827941F6-3050-41A2-8779-DC0892E81E0B}"/>
          </ac:picMkLst>
        </pc:picChg>
        <pc:picChg chg="mod">
          <ac:chgData name="Siniša ᵀᴴᴱ ᴼᴿᴵᴳᴵᴻᴬᴸ Wolfenstein" userId="215f646470bc261a" providerId="LiveId" clId="{C67101BF-0F71-4020-9C3F-69188F4BFE25}" dt="2021-04-08T15:25:30.163" v="1164" actId="14826"/>
          <ac:picMkLst>
            <pc:docMk/>
            <pc:sldMk cId="2158183726" sldId="474"/>
            <ac:picMk id="4" creationId="{1B2619D9-4F98-4A11-8FFE-57C7EB1F529A}"/>
          </ac:picMkLst>
        </pc:picChg>
      </pc:sldChg>
      <pc:sldChg chg="delSp modSp ord modTransition delAnim modAnim">
        <pc:chgData name="Siniša ᵀᴴᴱ ᴼᴿᴵᴳᴵᴻᴬᴸ Wolfenstein" userId="215f646470bc261a" providerId="LiveId" clId="{C67101BF-0F71-4020-9C3F-69188F4BFE25}" dt="2021-04-13T06:10:36.779" v="2645" actId="14100"/>
        <pc:sldMkLst>
          <pc:docMk/>
          <pc:sldMk cId="1862893021" sldId="506"/>
        </pc:sldMkLst>
        <pc:spChg chg="del">
          <ac:chgData name="Siniša ᵀᴴᴱ ᴼᴿᴵᴳᴵᴻᴬᴸ Wolfenstein" userId="215f646470bc261a" providerId="LiveId" clId="{C67101BF-0F71-4020-9C3F-69188F4BFE25}" dt="2021-04-08T15:19:03.299" v="1136" actId="478"/>
          <ac:spMkLst>
            <pc:docMk/>
            <pc:sldMk cId="1862893021" sldId="506"/>
            <ac:spMk id="6" creationId="{E19236AC-7D65-4B86-8D20-216232B04D03}"/>
          </ac:spMkLst>
        </pc:spChg>
        <pc:spChg chg="mod">
          <ac:chgData name="Siniša ᵀᴴᴱ ᴼᴿᴵᴳᴵᴻᴬᴸ Wolfenstein" userId="215f646470bc261a" providerId="LiveId" clId="{C67101BF-0F71-4020-9C3F-69188F4BFE25}" dt="2021-04-13T06:05:50.017" v="2390" actId="20577"/>
          <ac:spMkLst>
            <pc:docMk/>
            <pc:sldMk cId="1862893021" sldId="506"/>
            <ac:spMk id="8" creationId="{D48593FF-D835-47C2-BC10-D8E8DDD1FCBF}"/>
          </ac:spMkLst>
        </pc:spChg>
        <pc:spChg chg="mod">
          <ac:chgData name="Siniša ᵀᴴᴱ ᴼᴿᴵᴳᴵᴻᴬᴸ Wolfenstein" userId="215f646470bc261a" providerId="LiveId" clId="{C67101BF-0F71-4020-9C3F-69188F4BFE25}" dt="2021-04-13T06:10:36.779" v="2645" actId="14100"/>
          <ac:spMkLst>
            <pc:docMk/>
            <pc:sldMk cId="1862893021" sldId="506"/>
            <ac:spMk id="11" creationId="{6F9CE73E-9C7D-4D31-B1C0-2FFD9506C888}"/>
          </ac:spMkLst>
        </pc:spChg>
        <pc:spChg chg="del">
          <ac:chgData name="Siniša ᵀᴴᴱ ᴼᴿᴵᴳᴵᴻᴬᴸ Wolfenstein" userId="215f646470bc261a" providerId="LiveId" clId="{C67101BF-0F71-4020-9C3F-69188F4BFE25}" dt="2021-04-08T15:19:06.949" v="1137" actId="478"/>
          <ac:spMkLst>
            <pc:docMk/>
            <pc:sldMk cId="1862893021" sldId="506"/>
            <ac:spMk id="14" creationId="{82561750-2521-4045-8B93-B65A7FBC4EA2}"/>
          </ac:spMkLst>
        </pc:spChg>
        <pc:spChg chg="del">
          <ac:chgData name="Siniša ᵀᴴᴱ ᴼᴿᴵᴳᴵᴻᴬᴸ Wolfenstein" userId="215f646470bc261a" providerId="LiveId" clId="{C67101BF-0F71-4020-9C3F-69188F4BFE25}" dt="2021-04-08T15:01:01.160" v="606" actId="478"/>
          <ac:spMkLst>
            <pc:docMk/>
            <pc:sldMk cId="1862893021" sldId="506"/>
            <ac:spMk id="15" creationId="{EF467A1C-FCD4-4F4C-BDDC-D474F90F3DA6}"/>
          </ac:spMkLst>
        </pc:spChg>
        <pc:spChg chg="del">
          <ac:chgData name="Siniša ᵀᴴᴱ ᴼᴿᴵᴳᴵᴻᴬᴸ Wolfenstein" userId="215f646470bc261a" providerId="LiveId" clId="{C67101BF-0F71-4020-9C3F-69188F4BFE25}" dt="2021-04-08T15:01:01.160" v="606" actId="478"/>
          <ac:spMkLst>
            <pc:docMk/>
            <pc:sldMk cId="1862893021" sldId="506"/>
            <ac:spMk id="16" creationId="{1B458D79-6FAB-4964-9EF4-D3E4F39E86F0}"/>
          </ac:spMkLst>
        </pc:spChg>
        <pc:spChg chg="del">
          <ac:chgData name="Siniša ᵀᴴᴱ ᴼᴿᴵᴳᴵᴻᴬᴸ Wolfenstein" userId="215f646470bc261a" providerId="LiveId" clId="{C67101BF-0F71-4020-9C3F-69188F4BFE25}" dt="2021-04-08T15:01:01.160" v="606" actId="478"/>
          <ac:spMkLst>
            <pc:docMk/>
            <pc:sldMk cId="1862893021" sldId="506"/>
            <ac:spMk id="17" creationId="{C30AA4D5-4DD5-44DB-A100-16021833E55B}"/>
          </ac:spMkLst>
        </pc:spChg>
        <pc:picChg chg="mod">
          <ac:chgData name="Siniša ᵀᴴᴱ ᴼᴿᴵᴳᴵᴻᴬᴸ Wolfenstein" userId="215f646470bc261a" providerId="LiveId" clId="{C67101BF-0F71-4020-9C3F-69188F4BFE25}" dt="2021-04-13T06:06:15.569" v="2391" actId="14826"/>
          <ac:picMkLst>
            <pc:docMk/>
            <pc:sldMk cId="1862893021" sldId="506"/>
            <ac:picMk id="2" creationId="{4BC4FEC6-B234-4A3E-A194-3CA02FB89D98}"/>
          </ac:picMkLst>
        </pc:picChg>
        <pc:picChg chg="mod">
          <ac:chgData name="Siniša ᵀᴴᴱ ᴼᴿᴵᴳᴵᴻᴬᴸ Wolfenstein" userId="215f646470bc261a" providerId="LiveId" clId="{C67101BF-0F71-4020-9C3F-69188F4BFE25}" dt="2021-04-13T06:09:34.033" v="2443" actId="1076"/>
          <ac:picMkLst>
            <pc:docMk/>
            <pc:sldMk cId="1862893021" sldId="506"/>
            <ac:picMk id="3" creationId="{A28935E5-DB7F-48EB-AD70-57EC8FA792E6}"/>
          </ac:picMkLst>
        </pc:picChg>
        <pc:picChg chg="del">
          <ac:chgData name="Siniša ᵀᴴᴱ ᴼᴿᴵᴳᴵᴻᴬᴸ Wolfenstein" userId="215f646470bc261a" providerId="LiveId" clId="{C67101BF-0F71-4020-9C3F-69188F4BFE25}" dt="2021-04-08T15:01:04.827" v="607" actId="478"/>
          <ac:picMkLst>
            <pc:docMk/>
            <pc:sldMk cId="1862893021" sldId="506"/>
            <ac:picMk id="7" creationId="{0943D9D3-AEB2-403F-8854-53EBD5EC0241}"/>
          </ac:picMkLst>
        </pc:picChg>
        <pc:picChg chg="del">
          <ac:chgData name="Siniša ᵀᴴᴱ ᴼᴿᴵᴳᴵᴻᴬᴸ Wolfenstein" userId="215f646470bc261a" providerId="LiveId" clId="{C67101BF-0F71-4020-9C3F-69188F4BFE25}" dt="2021-04-08T15:01:01.160" v="606" actId="478"/>
          <ac:picMkLst>
            <pc:docMk/>
            <pc:sldMk cId="1862893021" sldId="506"/>
            <ac:picMk id="1026" creationId="{3B75A74D-DD5C-445E-B6AD-6C42465D2781}"/>
          </ac:picMkLst>
        </pc:picChg>
      </pc:sldChg>
      <pc:sldChg chg="addSp modSp add del modAnim">
        <pc:chgData name="Siniša ᵀᴴᴱ ᴼᴿᴵᴳᴵᴻᴬᴸ Wolfenstein" userId="215f646470bc261a" providerId="LiveId" clId="{C67101BF-0F71-4020-9C3F-69188F4BFE25}" dt="2021-04-13T06:05:45.996" v="2389" actId="2696"/>
        <pc:sldMkLst>
          <pc:docMk/>
          <pc:sldMk cId="3122594707" sldId="511"/>
        </pc:sldMkLst>
        <pc:spChg chg="add mod">
          <ac:chgData name="Siniša ᵀᴴᴱ ᴼᴿᴵᴳᴵᴻᴬᴸ Wolfenstein" userId="215f646470bc261a" providerId="LiveId" clId="{C67101BF-0F71-4020-9C3F-69188F4BFE25}" dt="2021-04-08T14:59:10.995" v="564" actId="20577"/>
          <ac:spMkLst>
            <pc:docMk/>
            <pc:sldMk cId="3122594707" sldId="511"/>
            <ac:spMk id="5" creationId="{3AE6826C-470B-4717-8B1F-0F50C6042689}"/>
          </ac:spMkLst>
        </pc:spChg>
        <pc:spChg chg="mod">
          <ac:chgData name="Siniša ᵀᴴᴱ ᴼᴿᴵᴳᴵᴻᴬᴸ Wolfenstein" userId="215f646470bc261a" providerId="LiveId" clId="{C67101BF-0F71-4020-9C3F-69188F4BFE25}" dt="2021-04-08T14:58:19.706" v="550" actId="14100"/>
          <ac:spMkLst>
            <pc:docMk/>
            <pc:sldMk cId="3122594707" sldId="511"/>
            <ac:spMk id="6" creationId="{010AB125-9086-4261-98B4-FC5A0801347C}"/>
          </ac:spMkLst>
        </pc:spChg>
        <pc:spChg chg="add mod">
          <ac:chgData name="Siniša ᵀᴴᴱ ᴼᴿᴵᴳᴵᴻᴬᴸ Wolfenstein" userId="215f646470bc261a" providerId="LiveId" clId="{C67101BF-0F71-4020-9C3F-69188F4BFE25}" dt="2021-04-08T14:59:25.322" v="569" actId="1036"/>
          <ac:spMkLst>
            <pc:docMk/>
            <pc:sldMk cId="3122594707" sldId="511"/>
            <ac:spMk id="7" creationId="{195CE150-17CB-493B-A0CE-582966C51BA2}"/>
          </ac:spMkLst>
        </pc:spChg>
        <pc:spChg chg="add mod">
          <ac:chgData name="Siniša ᵀᴴᴱ ᴼᴿᴵᴳᴵᴻᴬᴸ Wolfenstein" userId="215f646470bc261a" providerId="LiveId" clId="{C67101BF-0F71-4020-9C3F-69188F4BFE25}" dt="2021-04-08T14:59:33.258" v="572" actId="1038"/>
          <ac:spMkLst>
            <pc:docMk/>
            <pc:sldMk cId="3122594707" sldId="511"/>
            <ac:spMk id="8" creationId="{47805113-93A9-4233-932A-73E71CE04E3F}"/>
          </ac:spMkLst>
        </pc:spChg>
        <pc:spChg chg="add mod">
          <ac:chgData name="Siniša ᵀᴴᴱ ᴼᴿᴵᴳᴵᴻᴬᴸ Wolfenstein" userId="215f646470bc261a" providerId="LiveId" clId="{C67101BF-0F71-4020-9C3F-69188F4BFE25}" dt="2021-04-08T14:59:39.562" v="575" actId="1037"/>
          <ac:spMkLst>
            <pc:docMk/>
            <pc:sldMk cId="3122594707" sldId="511"/>
            <ac:spMk id="9" creationId="{B770DE4D-2969-4A47-8299-0BA28175F897}"/>
          </ac:spMkLst>
        </pc:spChg>
        <pc:picChg chg="mod">
          <ac:chgData name="Siniša ᵀᴴᴱ ᴼᴿᴵᴳᴵᴻᴬᴸ Wolfenstein" userId="215f646470bc261a" providerId="LiveId" clId="{C67101BF-0F71-4020-9C3F-69188F4BFE25}" dt="2021-04-08T14:58:24.434" v="558" actId="1035"/>
          <ac:picMkLst>
            <pc:docMk/>
            <pc:sldMk cId="3122594707" sldId="511"/>
            <ac:picMk id="2" creationId="{B69E1C10-ACFD-49C4-B019-6B92ED78F85E}"/>
          </ac:picMkLst>
        </pc:picChg>
        <pc:picChg chg="mod">
          <ac:chgData name="Siniša ᵀᴴᴱ ᴼᴿᴵᴳᴵᴻᴬᴸ Wolfenstein" userId="215f646470bc261a" providerId="LiveId" clId="{C67101BF-0F71-4020-9C3F-69188F4BFE25}" dt="2021-04-13T05:56:46.367" v="2198" actId="14826"/>
          <ac:picMkLst>
            <pc:docMk/>
            <pc:sldMk cId="3122594707" sldId="511"/>
            <ac:picMk id="4" creationId="{1B2619D9-4F98-4A11-8FFE-57C7EB1F529A}"/>
          </ac:picMkLst>
        </pc:picChg>
      </pc:sldChg>
      <pc:sldChg chg="addSp delSp modSp add delAnim modAnim">
        <pc:chgData name="Siniša ᵀᴴᴱ ᴼᴿᴵᴳᴵᴻᴬᴸ Wolfenstein" userId="215f646470bc261a" providerId="LiveId" clId="{C67101BF-0F71-4020-9C3F-69188F4BFE25}" dt="2021-04-13T06:18:50.760" v="2709"/>
        <pc:sldMkLst>
          <pc:docMk/>
          <pc:sldMk cId="3718517999" sldId="512"/>
        </pc:sldMkLst>
        <pc:spChg chg="del">
          <ac:chgData name="Siniša ᵀᴴᴱ ᴼᴿᴵᴳᴵᴻᴬᴸ Wolfenstein" userId="215f646470bc261a" providerId="LiveId" clId="{C67101BF-0F71-4020-9C3F-69188F4BFE25}" dt="2021-04-08T15:06:19.031" v="751" actId="478"/>
          <ac:spMkLst>
            <pc:docMk/>
            <pc:sldMk cId="3718517999" sldId="512"/>
            <ac:spMk id="5" creationId="{3AE6826C-470B-4717-8B1F-0F50C6042689}"/>
          </ac:spMkLst>
        </pc:spChg>
        <pc:spChg chg="mod">
          <ac:chgData name="Siniša ᵀᴴᴱ ᴼᴿᴵᴳᴵᴻᴬᴸ Wolfenstein" userId="215f646470bc261a" providerId="LiveId" clId="{C67101BF-0F71-4020-9C3F-69188F4BFE25}" dt="2021-04-13T06:18:39.171" v="2706" actId="14100"/>
          <ac:spMkLst>
            <pc:docMk/>
            <pc:sldMk cId="3718517999" sldId="512"/>
            <ac:spMk id="6" creationId="{010AB125-9086-4261-98B4-FC5A0801347C}"/>
          </ac:spMkLst>
        </pc:spChg>
        <pc:spChg chg="del">
          <ac:chgData name="Siniša ᵀᴴᴱ ᴼᴿᴵᴳᴵᴻᴬᴸ Wolfenstein" userId="215f646470bc261a" providerId="LiveId" clId="{C67101BF-0F71-4020-9C3F-69188F4BFE25}" dt="2021-04-08T15:06:19.031" v="751" actId="478"/>
          <ac:spMkLst>
            <pc:docMk/>
            <pc:sldMk cId="3718517999" sldId="512"/>
            <ac:spMk id="7" creationId="{195CE150-17CB-493B-A0CE-582966C51BA2}"/>
          </ac:spMkLst>
        </pc:spChg>
        <pc:spChg chg="del">
          <ac:chgData name="Siniša ᵀᴴᴱ ᴼᴿᴵᴳᴵᴻᴬᴸ Wolfenstein" userId="215f646470bc261a" providerId="LiveId" clId="{C67101BF-0F71-4020-9C3F-69188F4BFE25}" dt="2021-04-08T15:06:19.031" v="751" actId="478"/>
          <ac:spMkLst>
            <pc:docMk/>
            <pc:sldMk cId="3718517999" sldId="512"/>
            <ac:spMk id="8" creationId="{47805113-93A9-4233-932A-73E71CE04E3F}"/>
          </ac:spMkLst>
        </pc:spChg>
        <pc:spChg chg="del">
          <ac:chgData name="Siniša ᵀᴴᴱ ᴼᴿᴵᴳᴵᴻᴬᴸ Wolfenstein" userId="215f646470bc261a" providerId="LiveId" clId="{C67101BF-0F71-4020-9C3F-69188F4BFE25}" dt="2021-04-08T15:06:19.031" v="751" actId="478"/>
          <ac:spMkLst>
            <pc:docMk/>
            <pc:sldMk cId="3718517999" sldId="512"/>
            <ac:spMk id="9" creationId="{B770DE4D-2969-4A47-8299-0BA28175F897}"/>
          </ac:spMkLst>
        </pc:spChg>
        <pc:picChg chg="mod">
          <ac:chgData name="Siniša ᵀᴴᴱ ᴼᴿᴵᴳᴵᴻᴬᴸ Wolfenstein" userId="215f646470bc261a" providerId="LiveId" clId="{C67101BF-0F71-4020-9C3F-69188F4BFE25}" dt="2021-04-13T06:18:32.753" v="2704" actId="14100"/>
          <ac:picMkLst>
            <pc:docMk/>
            <pc:sldMk cId="3718517999" sldId="512"/>
            <ac:picMk id="2" creationId="{B69E1C10-ACFD-49C4-B019-6B92ED78F85E}"/>
          </ac:picMkLst>
        </pc:picChg>
        <pc:picChg chg="add mod">
          <ac:chgData name="Siniša ᵀᴴᴱ ᴼᴿᴵᴳᴵᴻᴬᴸ Wolfenstein" userId="215f646470bc261a" providerId="LiveId" clId="{C67101BF-0F71-4020-9C3F-69188F4BFE25}" dt="2021-04-13T06:18:44.966" v="2707" actId="208"/>
          <ac:picMkLst>
            <pc:docMk/>
            <pc:sldMk cId="3718517999" sldId="512"/>
            <ac:picMk id="3" creationId="{46926111-E49C-44F4-9C0F-31E294EA15E2}"/>
          </ac:picMkLst>
        </pc:picChg>
        <pc:picChg chg="mod">
          <ac:chgData name="Siniša ᵀᴴᴱ ᴼᴿᴵᴳᴵᴻᴬᴸ Wolfenstein" userId="215f646470bc261a" providerId="LiveId" clId="{C67101BF-0F71-4020-9C3F-69188F4BFE25}" dt="2021-04-13T06:06:22.772" v="2392" actId="14826"/>
          <ac:picMkLst>
            <pc:docMk/>
            <pc:sldMk cId="3718517999" sldId="512"/>
            <ac:picMk id="4" creationId="{1B2619D9-4F98-4A11-8FFE-57C7EB1F529A}"/>
          </ac:picMkLst>
        </pc:picChg>
      </pc:sldChg>
      <pc:sldChg chg="modSp add modAnim">
        <pc:chgData name="Siniša ᵀᴴᴱ ᴼᴿᴵᴳᴵᴻᴬᴸ Wolfenstein" userId="215f646470bc261a" providerId="LiveId" clId="{C67101BF-0F71-4020-9C3F-69188F4BFE25}" dt="2021-04-13T06:21:55.983" v="2823" actId="14100"/>
        <pc:sldMkLst>
          <pc:docMk/>
          <pc:sldMk cId="379708025" sldId="513"/>
        </pc:sldMkLst>
        <pc:spChg chg="mod">
          <ac:chgData name="Siniša ᵀᴴᴱ ᴼᴿᴵᴳᴵᴻᴬᴸ Wolfenstein" userId="215f646470bc261a" providerId="LiveId" clId="{C67101BF-0F71-4020-9C3F-69188F4BFE25}" dt="2021-04-13T06:21:55.983" v="2823" actId="14100"/>
          <ac:spMkLst>
            <pc:docMk/>
            <pc:sldMk cId="379708025" sldId="513"/>
            <ac:spMk id="6" creationId="{010AB125-9086-4261-98B4-FC5A0801347C}"/>
          </ac:spMkLst>
        </pc:spChg>
        <pc:picChg chg="mod">
          <ac:chgData name="Siniša ᵀᴴᴱ ᴼᴿᴵᴳᴵᴻᴬᴸ Wolfenstein" userId="215f646470bc261a" providerId="LiveId" clId="{C67101BF-0F71-4020-9C3F-69188F4BFE25}" dt="2021-04-13T06:21:52.925" v="2822" actId="1076"/>
          <ac:picMkLst>
            <pc:docMk/>
            <pc:sldMk cId="379708025" sldId="513"/>
            <ac:picMk id="2" creationId="{B69E1C10-ACFD-49C4-B019-6B92ED78F85E}"/>
          </ac:picMkLst>
        </pc:picChg>
        <pc:picChg chg="mod">
          <ac:chgData name="Siniša ᵀᴴᴱ ᴼᴿᴵᴳᴵᴻᴬᴸ Wolfenstein" userId="215f646470bc261a" providerId="LiveId" clId="{C67101BF-0F71-4020-9C3F-69188F4BFE25}" dt="2021-04-13T06:06:32.623" v="2393" actId="14826"/>
          <ac:picMkLst>
            <pc:docMk/>
            <pc:sldMk cId="379708025" sldId="513"/>
            <ac:picMk id="4" creationId="{1B2619D9-4F98-4A11-8FFE-57C7EB1F529A}"/>
          </ac:picMkLst>
        </pc:picChg>
      </pc:sldChg>
    </pc:docChg>
  </pc:docChgLst>
  <pc:docChgLst>
    <pc:chgData name="Siniša ᵀᴴᴱ ᴼᴿᴵᴳᴵᴻᴬᴸ Wolfenstein" userId="215f646470bc261a" providerId="LiveId" clId="{5B3AD727-17C5-4E9A-BC9A-2BA0F1118264}"/>
    <pc:docChg chg="undo redo custSel addSld delSld modSld sldOrd">
      <pc:chgData name="Siniša ᵀᴴᴱ ᴼᴿᴵᴳᴵᴻᴬᴸ Wolfenstein" userId="215f646470bc261a" providerId="LiveId" clId="{5B3AD727-17C5-4E9A-BC9A-2BA0F1118264}" dt="2021-04-07T09:10:27.214" v="4919"/>
      <pc:docMkLst>
        <pc:docMk/>
      </pc:docMkLst>
      <pc:sldChg chg="modSp">
        <pc:chgData name="Siniša ᵀᴴᴱ ᴼᴿᴵᴳᴵᴻᴬᴸ Wolfenstein" userId="215f646470bc261a" providerId="LiveId" clId="{5B3AD727-17C5-4E9A-BC9A-2BA0F1118264}" dt="2021-04-07T06:05:58.647" v="14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5B3AD727-17C5-4E9A-BC9A-2BA0F1118264}" dt="2021-04-07T06:05:58.647" v="14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modSp modAnim">
        <pc:chgData name="Siniša ᵀᴴᴱ ᴼᴿᴵᴳᴵᴻᴬᴸ Wolfenstein" userId="215f646470bc261a" providerId="LiveId" clId="{5B3AD727-17C5-4E9A-BC9A-2BA0F1118264}" dt="2021-04-07T06:09:41.626" v="92" actId="14100"/>
        <pc:sldMkLst>
          <pc:docMk/>
          <pc:sldMk cId="386841859" sldId="436"/>
        </pc:sldMkLst>
        <pc:spChg chg="mod">
          <ac:chgData name="Siniša ᵀᴴᴱ ᴼᴿᴵᴳᴵᴻᴬᴸ Wolfenstein" userId="215f646470bc261a" providerId="LiveId" clId="{5B3AD727-17C5-4E9A-BC9A-2BA0F1118264}" dt="2021-04-07T06:09:41.626" v="92" actId="14100"/>
          <ac:spMkLst>
            <pc:docMk/>
            <pc:sldMk cId="386841859" sldId="436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3AD727-17C5-4E9A-BC9A-2BA0F1118264}" dt="2021-04-07T06:07:33.337" v="20" actId="20577"/>
          <ac:spMkLst>
            <pc:docMk/>
            <pc:sldMk cId="386841859" sldId="436"/>
            <ac:spMk id="7" creationId="{0256D9EB-C20B-45FA-9F3D-124012366C9E}"/>
          </ac:spMkLst>
        </pc:spChg>
        <pc:picChg chg="mod">
          <ac:chgData name="Siniša ᵀᴴᴱ ᴼᴿᴵᴳᴵᴻᴬᴸ Wolfenstein" userId="215f646470bc261a" providerId="LiveId" clId="{5B3AD727-17C5-4E9A-BC9A-2BA0F1118264}" dt="2021-04-07T06:08:56.748" v="86" actId="1076"/>
          <ac:picMkLst>
            <pc:docMk/>
            <pc:sldMk cId="386841859" sldId="436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5B3AD727-17C5-4E9A-BC9A-2BA0F1118264}" dt="2021-04-07T06:07:25.106" v="19" actId="14826"/>
          <ac:picMkLst>
            <pc:docMk/>
            <pc:sldMk cId="386841859" sldId="436"/>
            <ac:picMk id="4" creationId="{1B2619D9-4F98-4A11-8FFE-57C7EB1F529A}"/>
          </ac:picMkLst>
        </pc:picChg>
      </pc:sldChg>
      <pc:sldChg chg="addSp delSp modSp ord delAnim modAnim">
        <pc:chgData name="Siniša ᵀᴴᴱ ᴼᴿᴵᴳᴵᴻᴬᴸ Wolfenstein" userId="215f646470bc261a" providerId="LiveId" clId="{5B3AD727-17C5-4E9A-BC9A-2BA0F1118264}" dt="2021-04-07T06:31:14.863" v="685" actId="14100"/>
        <pc:sldMkLst>
          <pc:docMk/>
          <pc:sldMk cId="369717677" sldId="440"/>
        </pc:sldMkLst>
        <pc:spChg chg="add del mod">
          <ac:chgData name="Siniša ᵀᴴᴱ ᴼᴿᴵᴳᴵᴻᴬᴸ Wolfenstein" userId="215f646470bc261a" providerId="LiveId" clId="{5B3AD727-17C5-4E9A-BC9A-2BA0F1118264}" dt="2021-04-07T06:29:19.460" v="532" actId="478"/>
          <ac:spMkLst>
            <pc:docMk/>
            <pc:sldMk cId="369717677" sldId="440"/>
            <ac:spMk id="5" creationId="{49738CD7-F957-4993-9463-5DC6523C40D6}"/>
          </ac:spMkLst>
        </pc:spChg>
        <pc:spChg chg="mod">
          <ac:chgData name="Siniša ᵀᴴᴱ ᴼᴿᴵᴳᴵᴻᴬᴸ Wolfenstein" userId="215f646470bc261a" providerId="LiveId" clId="{5B3AD727-17C5-4E9A-BC9A-2BA0F1118264}" dt="2021-04-07T06:31:01.140" v="673" actId="20577"/>
          <ac:spMkLst>
            <pc:docMk/>
            <pc:sldMk cId="369717677" sldId="440"/>
            <ac:spMk id="6" creationId="{010AB125-9086-4261-98B4-FC5A0801347C}"/>
          </ac:spMkLst>
        </pc:spChg>
        <pc:spChg chg="add mod">
          <ac:chgData name="Siniša ᵀᴴᴱ ᴼᴿᴵᴳᴵᴻᴬᴸ Wolfenstein" userId="215f646470bc261a" providerId="LiveId" clId="{5B3AD727-17C5-4E9A-BC9A-2BA0F1118264}" dt="2021-04-07T06:31:14.863" v="685" actId="14100"/>
          <ac:spMkLst>
            <pc:docMk/>
            <pc:sldMk cId="369717677" sldId="440"/>
            <ac:spMk id="7" creationId="{73F6A110-B95F-4EB8-AFB1-E03B72F19052}"/>
          </ac:spMkLst>
        </pc:spChg>
        <pc:spChg chg="add del">
          <ac:chgData name="Siniša ᵀᴴᴱ ᴼᴿᴵᴳᴵᴻᴬᴸ Wolfenstein" userId="215f646470bc261a" providerId="LiveId" clId="{5B3AD727-17C5-4E9A-BC9A-2BA0F1118264}" dt="2021-04-07T06:27:39.074" v="517"/>
          <ac:spMkLst>
            <pc:docMk/>
            <pc:sldMk cId="369717677" sldId="440"/>
            <ac:spMk id="8" creationId="{7B6ABBA9-2989-43BC-B103-D4A325892944}"/>
          </ac:spMkLst>
        </pc:spChg>
        <pc:picChg chg="mod">
          <ac:chgData name="Siniša ᵀᴴᴱ ᴼᴿᴵᴳᴵᴻᴬᴸ Wolfenstein" userId="215f646470bc261a" providerId="LiveId" clId="{5B3AD727-17C5-4E9A-BC9A-2BA0F1118264}" dt="2021-04-07T06:31:06.216" v="676" actId="1036"/>
          <ac:picMkLst>
            <pc:docMk/>
            <pc:sldMk cId="369717677" sldId="440"/>
            <ac:picMk id="2" creationId="{B69E1C10-ACFD-49C4-B019-6B92ED78F85E}"/>
          </ac:picMkLst>
        </pc:picChg>
        <pc:picChg chg="mod">
          <ac:chgData name="Siniša ᵀᴴᴱ ᴼᴿᴵᴳᴵᴻᴬᴸ Wolfenstein" userId="215f646470bc261a" providerId="LiveId" clId="{5B3AD727-17C5-4E9A-BC9A-2BA0F1118264}" dt="2021-04-07T06:10:08.931" v="101" actId="14100"/>
          <ac:picMkLst>
            <pc:docMk/>
            <pc:sldMk cId="369717677" sldId="440"/>
            <ac:picMk id="4" creationId="{1B2619D9-4F98-4A11-8FFE-57C7EB1F529A}"/>
          </ac:picMkLst>
        </pc:picChg>
      </pc:sldChg>
      <pc:sldChg chg="addSp delSp modSp ord delAnim modAnim">
        <pc:chgData name="Siniša ᵀᴴᴱ ᴼᴿᴵᴳᴵᴻᴬᴸ Wolfenstein" userId="215f646470bc261a" providerId="LiveId" clId="{5B3AD727-17C5-4E9A-BC9A-2BA0F1118264}" dt="2021-04-07T07:32:37.280" v="1837" actId="20577"/>
        <pc:sldMkLst>
          <pc:docMk/>
          <pc:sldMk cId="1690226049" sldId="469"/>
        </pc:sldMkLst>
        <pc:spChg chg="mod">
          <ac:chgData name="Siniša ᵀᴴᴱ ᴼᴿᴵᴳᴵᴻᴬᴸ Wolfenstein" userId="215f646470bc261a" providerId="LiveId" clId="{5B3AD727-17C5-4E9A-BC9A-2BA0F1118264}" dt="2021-04-07T07:24:20.747" v="1680" actId="14100"/>
          <ac:spMkLst>
            <pc:docMk/>
            <pc:sldMk cId="1690226049" sldId="469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5B3AD727-17C5-4E9A-BC9A-2BA0F1118264}" dt="2021-04-07T07:21:41.539" v="1576" actId="20577"/>
          <ac:spMkLst>
            <pc:docMk/>
            <pc:sldMk cId="1690226049" sldId="469"/>
            <ac:spMk id="7" creationId="{0256D9EB-C20B-45FA-9F3D-124012366C9E}"/>
          </ac:spMkLst>
        </pc:spChg>
        <pc:spChg chg="del">
          <ac:chgData name="Siniša ᵀᴴᴱ ᴼᴿᴵᴳᴵᴻᴬᴸ Wolfenstein" userId="215f646470bc261a" providerId="LiveId" clId="{5B3AD727-17C5-4E9A-BC9A-2BA0F1118264}" dt="2021-04-07T07:21:46.286" v="1577" actId="478"/>
          <ac:spMkLst>
            <pc:docMk/>
            <pc:sldMk cId="1690226049" sldId="469"/>
            <ac:spMk id="8" creationId="{8087D8F3-76F1-49BE-B3F4-D61694BDC5AF}"/>
          </ac:spMkLst>
        </pc:spChg>
        <pc:spChg chg="del">
          <ac:chgData name="Siniša ᵀᴴᴱ ᴼᴿᴵᴳᴵᴻᴬᴸ Wolfenstein" userId="215f646470bc261a" providerId="LiveId" clId="{5B3AD727-17C5-4E9A-BC9A-2BA0F1118264}" dt="2021-04-07T07:21:46.286" v="1577" actId="478"/>
          <ac:spMkLst>
            <pc:docMk/>
            <pc:sldMk cId="1690226049" sldId="469"/>
            <ac:spMk id="9" creationId="{3C9B201C-5745-4B3E-B49F-6C3281601774}"/>
          </ac:spMkLst>
        </pc:spChg>
        <pc:spChg chg="del">
          <ac:chgData name="Siniša ᵀᴴᴱ ᴼᴿᴵᴳᴵᴻᴬᴸ Wolfenstein" userId="215f646470bc261a" providerId="LiveId" clId="{5B3AD727-17C5-4E9A-BC9A-2BA0F1118264}" dt="2021-04-07T07:21:46.286" v="1577" actId="478"/>
          <ac:spMkLst>
            <pc:docMk/>
            <pc:sldMk cId="1690226049" sldId="469"/>
            <ac:spMk id="10" creationId="{959B6BF5-AB59-4F8E-870C-C14BD3C2E522}"/>
          </ac:spMkLst>
        </pc:spChg>
        <pc:spChg chg="del">
          <ac:chgData name="Siniša ᵀᴴᴱ ᴼᴿᴵᴳᴵᴻᴬᴸ Wolfenstein" userId="215f646470bc261a" providerId="LiveId" clId="{5B3AD727-17C5-4E9A-BC9A-2BA0F1118264}" dt="2021-04-07T07:21:46.286" v="1577" actId="478"/>
          <ac:spMkLst>
            <pc:docMk/>
            <pc:sldMk cId="1690226049" sldId="469"/>
            <ac:spMk id="11" creationId="{900AFFB7-BB5B-4F4A-BE04-1FFC157F42B8}"/>
          </ac:spMkLst>
        </pc:spChg>
        <pc:spChg chg="del">
          <ac:chgData name="Siniša ᵀᴴᴱ ᴼᴿᴵᴳᴵᴻᴬᴸ Wolfenstein" userId="215f646470bc261a" providerId="LiveId" clId="{5B3AD727-17C5-4E9A-BC9A-2BA0F1118264}" dt="2021-04-07T07:21:46.286" v="1577" actId="478"/>
          <ac:spMkLst>
            <pc:docMk/>
            <pc:sldMk cId="1690226049" sldId="469"/>
            <ac:spMk id="12" creationId="{5A34A91C-F93F-4D93-92E1-25F1183504DD}"/>
          </ac:spMkLst>
        </pc:spChg>
        <pc:spChg chg="del">
          <ac:chgData name="Siniša ᵀᴴᴱ ᴼᴿᴵᴳᴵᴻᴬᴸ Wolfenstein" userId="215f646470bc261a" providerId="LiveId" clId="{5B3AD727-17C5-4E9A-BC9A-2BA0F1118264}" dt="2021-04-07T07:21:46.286" v="1577" actId="478"/>
          <ac:spMkLst>
            <pc:docMk/>
            <pc:sldMk cId="1690226049" sldId="469"/>
            <ac:spMk id="13" creationId="{8E626DFE-A306-4BD7-BFA7-DF241B3A90BB}"/>
          </ac:spMkLst>
        </pc:spChg>
        <pc:spChg chg="add mod">
          <ac:chgData name="Siniša ᵀᴴᴱ ᴼᴿᴵᴳᴵᴻᴬᴸ Wolfenstein" userId="215f646470bc261a" providerId="LiveId" clId="{5B3AD727-17C5-4E9A-BC9A-2BA0F1118264}" dt="2021-04-07T07:31:20.401" v="1748" actId="20577"/>
          <ac:spMkLst>
            <pc:docMk/>
            <pc:sldMk cId="1690226049" sldId="469"/>
            <ac:spMk id="14" creationId="{08CCFE28-2BB4-40C7-9D71-A2FC92C81E7B}"/>
          </ac:spMkLst>
        </pc:spChg>
        <pc:spChg chg="add mod">
          <ac:chgData name="Siniša ᵀᴴᴱ ᴼᴿᴵᴳᴵᴻᴬᴸ Wolfenstein" userId="215f646470bc261a" providerId="LiveId" clId="{5B3AD727-17C5-4E9A-BC9A-2BA0F1118264}" dt="2021-04-07T07:31:23.659" v="1754" actId="20577"/>
          <ac:spMkLst>
            <pc:docMk/>
            <pc:sldMk cId="1690226049" sldId="469"/>
            <ac:spMk id="15" creationId="{AF7C1F54-1FE3-4AE2-9A98-85965B3A7C0F}"/>
          </ac:spMkLst>
        </pc:spChg>
        <pc:spChg chg="add mod">
          <ac:chgData name="Siniša ᵀᴴᴱ ᴼᴿᴵᴳᴵᴻᴬᴸ Wolfenstein" userId="215f646470bc261a" providerId="LiveId" clId="{5B3AD727-17C5-4E9A-BC9A-2BA0F1118264}" dt="2021-04-07T07:31:27.550" v="1761" actId="20577"/>
          <ac:spMkLst>
            <pc:docMk/>
            <pc:sldMk cId="1690226049" sldId="469"/>
            <ac:spMk id="16" creationId="{6A6D2FD2-31FE-4F57-B6B1-38B8FA83B480}"/>
          </ac:spMkLst>
        </pc:spChg>
        <pc:spChg chg="add mod">
          <ac:chgData name="Siniša ᵀᴴᴱ ᴼᴿᴵᴳᴵᴻᴬᴸ Wolfenstein" userId="215f646470bc261a" providerId="LiveId" clId="{5B3AD727-17C5-4E9A-BC9A-2BA0F1118264}" dt="2021-04-07T07:31:32.273" v="1770" actId="20577"/>
          <ac:spMkLst>
            <pc:docMk/>
            <pc:sldMk cId="1690226049" sldId="469"/>
            <ac:spMk id="17" creationId="{CEFEC3F4-27F3-4FF1-AAC3-47C87F21E2B8}"/>
          </ac:spMkLst>
        </pc:spChg>
        <pc:spChg chg="add mod">
          <ac:chgData name="Siniša ᵀᴴᴱ ᴼᴿᴵᴳᴵᴻᴬᴸ Wolfenstein" userId="215f646470bc261a" providerId="LiveId" clId="{5B3AD727-17C5-4E9A-BC9A-2BA0F1118264}" dt="2021-04-07T07:31:41.251" v="1775" actId="20577"/>
          <ac:spMkLst>
            <pc:docMk/>
            <pc:sldMk cId="1690226049" sldId="469"/>
            <ac:spMk id="18" creationId="{184EAD2C-78D6-4822-ADA8-B38959B08965}"/>
          </ac:spMkLst>
        </pc:spChg>
        <pc:spChg chg="add mod">
          <ac:chgData name="Siniša ᵀᴴᴱ ᴼᴿᴵᴳᴵᴻᴬᴸ Wolfenstein" userId="215f646470bc261a" providerId="LiveId" clId="{5B3AD727-17C5-4E9A-BC9A-2BA0F1118264}" dt="2021-04-07T07:31:44.993" v="1781" actId="20577"/>
          <ac:spMkLst>
            <pc:docMk/>
            <pc:sldMk cId="1690226049" sldId="469"/>
            <ac:spMk id="19" creationId="{9D13A682-12DD-443F-A8A9-0212C7E728FE}"/>
          </ac:spMkLst>
        </pc:spChg>
        <pc:spChg chg="add mod">
          <ac:chgData name="Siniša ᵀᴴᴱ ᴼᴿᴵᴳᴵᴻᴬᴸ Wolfenstein" userId="215f646470bc261a" providerId="LiveId" clId="{5B3AD727-17C5-4E9A-BC9A-2BA0F1118264}" dt="2021-04-07T07:31:55.808" v="1790" actId="20577"/>
          <ac:spMkLst>
            <pc:docMk/>
            <pc:sldMk cId="1690226049" sldId="469"/>
            <ac:spMk id="20" creationId="{B0A34A0D-F6AC-47C8-B319-C159B408234B}"/>
          </ac:spMkLst>
        </pc:spChg>
        <pc:spChg chg="add mod">
          <ac:chgData name="Siniša ᵀᴴᴱ ᴼᴿᴵᴳᴵᴻᴬᴸ Wolfenstein" userId="215f646470bc261a" providerId="LiveId" clId="{5B3AD727-17C5-4E9A-BC9A-2BA0F1118264}" dt="2021-04-07T07:31:59.562" v="1797" actId="20577"/>
          <ac:spMkLst>
            <pc:docMk/>
            <pc:sldMk cId="1690226049" sldId="469"/>
            <ac:spMk id="21" creationId="{57561872-468E-445F-A6F1-9642F8B015C0}"/>
          </ac:spMkLst>
        </pc:spChg>
        <pc:spChg chg="add mod">
          <ac:chgData name="Siniša ᵀᴴᴱ ᴼᴿᴵᴳᴵᴻᴬᴸ Wolfenstein" userId="215f646470bc261a" providerId="LiveId" clId="{5B3AD727-17C5-4E9A-BC9A-2BA0F1118264}" dt="2021-04-07T07:32:08.009" v="1804" actId="20577"/>
          <ac:spMkLst>
            <pc:docMk/>
            <pc:sldMk cId="1690226049" sldId="469"/>
            <ac:spMk id="22" creationId="{83D8E6B7-EF79-48ED-948D-E771F2D91CDB}"/>
          </ac:spMkLst>
        </pc:spChg>
        <pc:spChg chg="add mod">
          <ac:chgData name="Siniša ᵀᴴᴱ ᴼᴿᴵᴳᴵᴻᴬᴸ Wolfenstein" userId="215f646470bc261a" providerId="LiveId" clId="{5B3AD727-17C5-4E9A-BC9A-2BA0F1118264}" dt="2021-04-07T07:32:21.474" v="1813" actId="20577"/>
          <ac:spMkLst>
            <pc:docMk/>
            <pc:sldMk cId="1690226049" sldId="469"/>
            <ac:spMk id="23" creationId="{A66C5F68-7B94-47CE-BA2A-2A4C5DD58059}"/>
          </ac:spMkLst>
        </pc:spChg>
        <pc:spChg chg="add mod">
          <ac:chgData name="Siniša ᵀᴴᴱ ᴼᴿᴵᴳᴵᴻᴬᴸ Wolfenstein" userId="215f646470bc261a" providerId="LiveId" clId="{5B3AD727-17C5-4E9A-BC9A-2BA0F1118264}" dt="2021-04-07T07:32:25.242" v="1818" actId="20577"/>
          <ac:spMkLst>
            <pc:docMk/>
            <pc:sldMk cId="1690226049" sldId="469"/>
            <ac:spMk id="24" creationId="{AD384FA7-BA16-4258-805D-209FB345D65A}"/>
          </ac:spMkLst>
        </pc:spChg>
        <pc:spChg chg="add mod">
          <ac:chgData name="Siniša ᵀᴴᴱ ᴼᴿᴵᴳᴵᴻᴬᴸ Wolfenstein" userId="215f646470bc261a" providerId="LiveId" clId="{5B3AD727-17C5-4E9A-BC9A-2BA0F1118264}" dt="2021-04-07T07:32:29.203" v="1825" actId="20577"/>
          <ac:spMkLst>
            <pc:docMk/>
            <pc:sldMk cId="1690226049" sldId="469"/>
            <ac:spMk id="25" creationId="{7953F337-DA99-4FDA-93AB-9D39EDA737F5}"/>
          </ac:spMkLst>
        </pc:spChg>
        <pc:spChg chg="add mod">
          <ac:chgData name="Siniša ᵀᴴᴱ ᴼᴿᴵᴳᴵᴻᴬᴸ Wolfenstein" userId="215f646470bc261a" providerId="LiveId" clId="{5B3AD727-17C5-4E9A-BC9A-2BA0F1118264}" dt="2021-04-07T07:32:32.721" v="1831" actId="20577"/>
          <ac:spMkLst>
            <pc:docMk/>
            <pc:sldMk cId="1690226049" sldId="469"/>
            <ac:spMk id="26" creationId="{F612A420-48FA-4007-9F9F-8EAE1920F858}"/>
          </ac:spMkLst>
        </pc:spChg>
        <pc:spChg chg="add mod">
          <ac:chgData name="Siniša ᵀᴴᴱ ᴼᴿᴵᴳᴵᴻᴬᴸ Wolfenstein" userId="215f646470bc261a" providerId="LiveId" clId="{5B3AD727-17C5-4E9A-BC9A-2BA0F1118264}" dt="2021-04-07T07:32:37.280" v="1837" actId="20577"/>
          <ac:spMkLst>
            <pc:docMk/>
            <pc:sldMk cId="1690226049" sldId="469"/>
            <ac:spMk id="27" creationId="{47FA2084-C984-4D86-876E-1AFF29250C93}"/>
          </ac:spMkLst>
        </pc:spChg>
        <pc:picChg chg="mod">
          <ac:chgData name="Siniša ᵀᴴᴱ ᴼᴿᴵᴳᴵᴻᴬᴸ Wolfenstein" userId="215f646470bc261a" providerId="LiveId" clId="{5B3AD727-17C5-4E9A-BC9A-2BA0F1118264}" dt="2021-04-07T07:24:28.961" v="1684" actId="14100"/>
          <ac:picMkLst>
            <pc:docMk/>
            <pc:sldMk cId="1690226049" sldId="469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5B3AD727-17C5-4E9A-BC9A-2BA0F1118264}" dt="2021-04-07T07:22:37.487" v="1582" actId="1076"/>
          <ac:picMkLst>
            <pc:docMk/>
            <pc:sldMk cId="1690226049" sldId="469"/>
            <ac:picMk id="4" creationId="{1B2619D9-4F98-4A11-8FFE-57C7EB1F529A}"/>
          </ac:picMkLst>
        </pc:picChg>
      </pc:sldChg>
      <pc:sldChg chg="delSp modSp add delAnim modAnim">
        <pc:chgData name="Siniša ᵀᴴᴱ ᴼᴿᴵᴳᴵᴻᴬᴸ Wolfenstein" userId="215f646470bc261a" providerId="LiveId" clId="{5B3AD727-17C5-4E9A-BC9A-2BA0F1118264}" dt="2021-04-07T07:49:05.111" v="2369"/>
        <pc:sldMkLst>
          <pc:docMk/>
          <pc:sldMk cId="189218091" sldId="472"/>
        </pc:sldMkLst>
        <pc:spChg chg="mod">
          <ac:chgData name="Siniša ᵀᴴᴱ ᴼᴿᴵᴳᴵᴻᴬᴸ Wolfenstein" userId="215f646470bc261a" providerId="LiveId" clId="{5B3AD727-17C5-4E9A-BC9A-2BA0F1118264}" dt="2021-04-07T06:29:02.729" v="528" actId="14100"/>
          <ac:spMkLst>
            <pc:docMk/>
            <pc:sldMk cId="189218091" sldId="472"/>
            <ac:spMk id="5" creationId="{49738CD7-F957-4993-9463-5DC6523C40D6}"/>
          </ac:spMkLst>
        </pc:spChg>
        <pc:spChg chg="mod">
          <ac:chgData name="Siniša ᵀᴴᴱ ᴼᴿᴵᴳᴵᴻᴬᴸ Wolfenstein" userId="215f646470bc261a" providerId="LiveId" clId="{5B3AD727-17C5-4E9A-BC9A-2BA0F1118264}" dt="2021-04-07T06:29:07.251" v="530" actId="1076"/>
          <ac:spMkLst>
            <pc:docMk/>
            <pc:sldMk cId="189218091" sldId="472"/>
            <ac:spMk id="6" creationId="{010AB125-9086-4261-98B4-FC5A0801347C}"/>
          </ac:spMkLst>
        </pc:spChg>
        <pc:spChg chg="del">
          <ac:chgData name="Siniša ᵀᴴᴱ ᴼᴿᴵᴳᴵᴻᴬᴸ Wolfenstein" userId="215f646470bc261a" providerId="LiveId" clId="{5B3AD727-17C5-4E9A-BC9A-2BA0F1118264}" dt="2021-04-07T06:28:32.735" v="526" actId="478"/>
          <ac:spMkLst>
            <pc:docMk/>
            <pc:sldMk cId="189218091" sldId="472"/>
            <ac:spMk id="7" creationId="{73F6A110-B95F-4EB8-AFB1-E03B72F19052}"/>
          </ac:spMkLst>
        </pc:spChg>
        <pc:picChg chg="mod">
          <ac:chgData name="Siniša ᵀᴴᴱ ᴼᴿᴵᴳᴵᴻᴬᴸ Wolfenstein" userId="215f646470bc261a" providerId="LiveId" clId="{5B3AD727-17C5-4E9A-BC9A-2BA0F1118264}" dt="2021-04-07T06:29:04.330" v="529" actId="1076"/>
          <ac:picMkLst>
            <pc:docMk/>
            <pc:sldMk cId="189218091" sldId="472"/>
            <ac:picMk id="2" creationId="{B69E1C10-ACFD-49C4-B019-6B92ED78F85E}"/>
          </ac:picMkLst>
        </pc:picChg>
      </pc:sldChg>
    </pc:docChg>
  </pc:docChgLst>
  <pc:docChgLst>
    <pc:chgData name="Siniša ᵀᴴᴱ ᴼᴿᴵᴳᴵᴻᴬᴸ Wolfenstein" userId="215f646470bc261a" providerId="LiveId" clId="{F9E8274B-077E-4528-AF1D-54093E43A61B}"/>
    <pc:docChg chg="undo custSel addSld delSld modSld sldOrd">
      <pc:chgData name="Siniša ᵀᴴᴱ ᴼᴿᴵᴳᴵᴻᴬᴸ Wolfenstein" userId="215f646470bc261a" providerId="LiveId" clId="{F9E8274B-077E-4528-AF1D-54093E43A61B}" dt="2021-04-07T11:41:54.410" v="4026" actId="20577"/>
      <pc:docMkLst>
        <pc:docMk/>
      </pc:docMkLst>
      <pc:sldChg chg="modSp modAnim">
        <pc:chgData name="Siniša ᵀᴴᴱ ᴼᴿᴵᴳᴵᴻᴬᴸ Wolfenstein" userId="215f646470bc261a" providerId="LiveId" clId="{F9E8274B-077E-4528-AF1D-54093E43A61B}" dt="2021-04-07T09:48:06.958" v="162" actId="20577"/>
        <pc:sldMkLst>
          <pc:docMk/>
          <pc:sldMk cId="386841859" sldId="436"/>
        </pc:sldMkLst>
        <pc:spChg chg="mod">
          <ac:chgData name="Siniša ᵀᴴᴱ ᴼᴿᴵᴳᴵᴻᴬᴸ Wolfenstein" userId="215f646470bc261a" providerId="LiveId" clId="{F9E8274B-077E-4528-AF1D-54093E43A61B}" dt="2021-04-07T09:48:06.958" v="162" actId="20577"/>
          <ac:spMkLst>
            <pc:docMk/>
            <pc:sldMk cId="386841859" sldId="436"/>
            <ac:spMk id="6" creationId="{010AB125-9086-4261-98B4-FC5A0801347C}"/>
          </ac:spMkLst>
        </pc:spChg>
      </pc:sldChg>
      <pc:sldChg chg="addSp delSp modSp ord delAnim modAnim">
        <pc:chgData name="Siniša ᵀᴴᴱ ᴼᴿᴵᴳᴵᴻᴬᴸ Wolfenstein" userId="215f646470bc261a" providerId="LiveId" clId="{F9E8274B-077E-4528-AF1D-54093E43A61B}" dt="2021-04-07T10:38:40.576" v="1791" actId="1076"/>
        <pc:sldMkLst>
          <pc:docMk/>
          <pc:sldMk cId="369717677" sldId="440"/>
        </pc:sldMkLst>
        <pc:spChg chg="mod">
          <ac:chgData name="Siniša ᵀᴴᴱ ᴼᴿᴵᴳᴵᴻᴬᴸ Wolfenstein" userId="215f646470bc261a" providerId="LiveId" clId="{F9E8274B-077E-4528-AF1D-54093E43A61B}" dt="2021-04-07T10:33:17.435" v="1738" actId="20577"/>
          <ac:spMkLst>
            <pc:docMk/>
            <pc:sldMk cId="369717677" sldId="440"/>
            <ac:spMk id="6" creationId="{010AB125-9086-4261-98B4-FC5A0801347C}"/>
          </ac:spMkLst>
        </pc:spChg>
        <pc:spChg chg="del">
          <ac:chgData name="Siniša ᵀᴴᴱ ᴼᴿᴵᴳᴵᴻᴬᴸ Wolfenstein" userId="215f646470bc261a" providerId="LiveId" clId="{F9E8274B-077E-4528-AF1D-54093E43A61B}" dt="2021-04-07T10:32:54.160" v="1710" actId="478"/>
          <ac:spMkLst>
            <pc:docMk/>
            <pc:sldMk cId="369717677" sldId="440"/>
            <ac:spMk id="7" creationId="{73F6A110-B95F-4EB8-AFB1-E03B72F19052}"/>
          </ac:spMkLst>
        </pc:spChg>
        <pc:picChg chg="mod">
          <ac:chgData name="Siniša ᵀᴴᴱ ᴼᴿᴵᴳᴵᴻᴬᴸ Wolfenstein" userId="215f646470bc261a" providerId="LiveId" clId="{F9E8274B-077E-4528-AF1D-54093E43A61B}" dt="2021-04-07T10:36:43.053" v="1744" actId="14100"/>
          <ac:picMkLst>
            <pc:docMk/>
            <pc:sldMk cId="369717677" sldId="440"/>
            <ac:picMk id="2" creationId="{B69E1C10-ACFD-49C4-B019-6B92ED78F85E}"/>
          </ac:picMkLst>
        </pc:picChg>
        <pc:picChg chg="mod">
          <ac:chgData name="Siniša ᵀᴴᴱ ᴼᴿᴵᴳᴵᴻᴬᴸ Wolfenstein" userId="215f646470bc261a" providerId="LiveId" clId="{F9E8274B-077E-4528-AF1D-54093E43A61B}" dt="2021-04-07T10:32:52.326" v="1709" actId="14826"/>
          <ac:picMkLst>
            <pc:docMk/>
            <pc:sldMk cId="369717677" sldId="440"/>
            <ac:picMk id="4" creationId="{1B2619D9-4F98-4A11-8FFE-57C7EB1F529A}"/>
          </ac:picMkLst>
        </pc:picChg>
        <pc:picChg chg="add mod">
          <ac:chgData name="Siniša ᵀᴴᴱ ᴼᴿᴵᴳᴵᴻᴬᴸ Wolfenstein" userId="215f646470bc261a" providerId="LiveId" clId="{F9E8274B-077E-4528-AF1D-54093E43A61B}" dt="2021-04-07T10:37:50.787" v="1770" actId="1038"/>
          <ac:picMkLst>
            <pc:docMk/>
            <pc:sldMk cId="369717677" sldId="440"/>
            <ac:picMk id="8" creationId="{32F45FE4-3EB8-4AF4-830E-D61B3D6D195D}"/>
          </ac:picMkLst>
        </pc:picChg>
        <pc:picChg chg="add mod">
          <ac:chgData name="Siniša ᵀᴴᴱ ᴼᴿᴵᴳᴵᴻᴬᴸ Wolfenstein" userId="215f646470bc261a" providerId="LiveId" clId="{F9E8274B-077E-4528-AF1D-54093E43A61B}" dt="2021-04-07T10:37:55.002" v="1772" actId="1076"/>
          <ac:picMkLst>
            <pc:docMk/>
            <pc:sldMk cId="369717677" sldId="440"/>
            <ac:picMk id="9" creationId="{4162041A-CC98-4F70-9627-0B8369D68D21}"/>
          </ac:picMkLst>
        </pc:picChg>
        <pc:picChg chg="add mod">
          <ac:chgData name="Siniša ᵀᴴᴱ ᴼᴿᴵᴳᴵᴻᴬᴸ Wolfenstein" userId="215f646470bc261a" providerId="LiveId" clId="{F9E8274B-077E-4528-AF1D-54093E43A61B}" dt="2021-04-07T10:38:10.577" v="1777" actId="1035"/>
          <ac:picMkLst>
            <pc:docMk/>
            <pc:sldMk cId="369717677" sldId="440"/>
            <ac:picMk id="10" creationId="{DCDE6751-27B0-4811-A644-3E5C3DC2FD1B}"/>
          </ac:picMkLst>
        </pc:picChg>
        <pc:picChg chg="add mod">
          <ac:chgData name="Siniša ᵀᴴᴱ ᴼᴿᴵᴳᴵᴻᴬᴸ Wolfenstein" userId="215f646470bc261a" providerId="LiveId" clId="{F9E8274B-077E-4528-AF1D-54093E43A61B}" dt="2021-04-07T10:38:15.151" v="1779" actId="1076"/>
          <ac:picMkLst>
            <pc:docMk/>
            <pc:sldMk cId="369717677" sldId="440"/>
            <ac:picMk id="11" creationId="{1AD0A6AF-23F0-4F74-8623-3A82F9453F04}"/>
          </ac:picMkLst>
        </pc:picChg>
        <pc:picChg chg="add mod">
          <ac:chgData name="Siniša ᵀᴴᴱ ᴼᴿᴵᴳᴵᴻᴬᴸ Wolfenstein" userId="215f646470bc261a" providerId="LiveId" clId="{F9E8274B-077E-4528-AF1D-54093E43A61B}" dt="2021-04-07T10:38:22.880" v="1787" actId="1038"/>
          <ac:picMkLst>
            <pc:docMk/>
            <pc:sldMk cId="369717677" sldId="440"/>
            <ac:picMk id="12" creationId="{99A687F6-84A3-4B93-B14C-14DBDB96D570}"/>
          </ac:picMkLst>
        </pc:picChg>
        <pc:picChg chg="add mod">
          <ac:chgData name="Siniša ᵀᴴᴱ ᴼᴿᴵᴳᴵᴻᴬᴸ Wolfenstein" userId="215f646470bc261a" providerId="LiveId" clId="{F9E8274B-077E-4528-AF1D-54093E43A61B}" dt="2021-04-07T10:38:32.062" v="1789" actId="1076"/>
          <ac:picMkLst>
            <pc:docMk/>
            <pc:sldMk cId="369717677" sldId="440"/>
            <ac:picMk id="13" creationId="{D2D26ADB-506F-40F6-B279-946932D675FC}"/>
          </ac:picMkLst>
        </pc:picChg>
        <pc:picChg chg="add mod">
          <ac:chgData name="Siniša ᵀᴴᴱ ᴼᴿᴵᴳᴵᴻᴬᴸ Wolfenstein" userId="215f646470bc261a" providerId="LiveId" clId="{F9E8274B-077E-4528-AF1D-54093E43A61B}" dt="2021-04-07T10:38:40.576" v="1791" actId="1076"/>
          <ac:picMkLst>
            <pc:docMk/>
            <pc:sldMk cId="369717677" sldId="440"/>
            <ac:picMk id="14" creationId="{E556FBA4-D161-4093-80B8-A96FB8CEEE83}"/>
          </ac:picMkLst>
        </pc:picChg>
        <pc:picChg chg="add del mod">
          <ac:chgData name="Siniša ᵀᴴᴱ ᴼᴿᴵᴳᴵᴻᴬᴸ Wolfenstein" userId="215f646470bc261a" providerId="LiveId" clId="{F9E8274B-077E-4528-AF1D-54093E43A61B}" dt="2021-04-07T10:36:43.614" v="1745"/>
          <ac:picMkLst>
            <pc:docMk/>
            <pc:sldMk cId="369717677" sldId="440"/>
            <ac:picMk id="1026" creationId="{7492ABF3-331F-4CAE-8B06-8F5EBC752BE1}"/>
          </ac:picMkLst>
        </pc:picChg>
        <pc:picChg chg="add mod">
          <ac:chgData name="Siniša ᵀᴴᴱ ᴼᴿᴵᴳᴵᴻᴬᴸ Wolfenstein" userId="215f646470bc261a" providerId="LiveId" clId="{F9E8274B-077E-4528-AF1D-54093E43A61B}" dt="2021-04-07T10:37:34.052" v="1760" actId="196"/>
          <ac:picMkLst>
            <pc:docMk/>
            <pc:sldMk cId="369717677" sldId="440"/>
            <ac:picMk id="1028" creationId="{D4E67286-5BB6-46B5-8D3A-5FDE628928BC}"/>
          </ac:picMkLst>
        </pc:picChg>
      </pc:sldChg>
      <pc:sldChg chg="addSp delSp modSp ord delAnim modAnim">
        <pc:chgData name="Siniša ᵀᴴᴱ ᴼᴿᴵᴳᴵᴻᴬᴸ Wolfenstein" userId="215f646470bc261a" providerId="LiveId" clId="{F9E8274B-077E-4528-AF1D-54093E43A61B}" dt="2021-04-07T10:50:03.430" v="2231" actId="1036"/>
        <pc:sldMkLst>
          <pc:docMk/>
          <pc:sldMk cId="1690226049" sldId="469"/>
        </pc:sldMkLst>
        <pc:spChg chg="mod">
          <ac:chgData name="Siniša ᵀᴴᴱ ᴼᴿᴵᴳᴵᴻᴬᴸ Wolfenstein" userId="215f646470bc261a" providerId="LiveId" clId="{F9E8274B-077E-4528-AF1D-54093E43A61B}" dt="2021-04-07T10:32:37.403" v="1707" actId="14100"/>
          <ac:spMkLst>
            <pc:docMk/>
            <pc:sldMk cId="1690226049" sldId="469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F9E8274B-077E-4528-AF1D-54093E43A61B}" dt="2021-04-07T10:26:49.625" v="1507" actId="20577"/>
          <ac:spMkLst>
            <pc:docMk/>
            <pc:sldMk cId="1690226049" sldId="469"/>
            <ac:spMk id="7" creationId="{0256D9EB-C20B-45FA-9F3D-124012366C9E}"/>
          </ac:spMkLst>
        </pc:spChg>
        <pc:spChg chg="del">
          <ac:chgData name="Siniša ᵀᴴᴱ ᴼᴿᴵᴳᴵᴻᴬᴸ Wolfenstein" userId="215f646470bc261a" providerId="LiveId" clId="{F9E8274B-077E-4528-AF1D-54093E43A61B}" dt="2021-04-07T10:26:57.037" v="1508" actId="478"/>
          <ac:spMkLst>
            <pc:docMk/>
            <pc:sldMk cId="1690226049" sldId="469"/>
            <ac:spMk id="14" creationId="{08CCFE28-2BB4-40C7-9D71-A2FC92C81E7B}"/>
          </ac:spMkLst>
        </pc:spChg>
        <pc:spChg chg="del">
          <ac:chgData name="Siniša ᵀᴴᴱ ᴼᴿᴵᴳᴵᴻᴬᴸ Wolfenstein" userId="215f646470bc261a" providerId="LiveId" clId="{F9E8274B-077E-4528-AF1D-54093E43A61B}" dt="2021-04-07T10:26:57.037" v="1508" actId="478"/>
          <ac:spMkLst>
            <pc:docMk/>
            <pc:sldMk cId="1690226049" sldId="469"/>
            <ac:spMk id="15" creationId="{AF7C1F54-1FE3-4AE2-9A98-85965B3A7C0F}"/>
          </ac:spMkLst>
        </pc:spChg>
        <pc:spChg chg="del">
          <ac:chgData name="Siniša ᵀᴴᴱ ᴼᴿᴵᴳᴵᴻᴬᴸ Wolfenstein" userId="215f646470bc261a" providerId="LiveId" clId="{F9E8274B-077E-4528-AF1D-54093E43A61B}" dt="2021-04-07T10:26:57.037" v="1508" actId="478"/>
          <ac:spMkLst>
            <pc:docMk/>
            <pc:sldMk cId="1690226049" sldId="469"/>
            <ac:spMk id="16" creationId="{6A6D2FD2-31FE-4F57-B6B1-38B8FA83B480}"/>
          </ac:spMkLst>
        </pc:spChg>
        <pc:spChg chg="del">
          <ac:chgData name="Siniša ᵀᴴᴱ ᴼᴿᴵᴳᴵᴻᴬᴸ Wolfenstein" userId="215f646470bc261a" providerId="LiveId" clId="{F9E8274B-077E-4528-AF1D-54093E43A61B}" dt="2021-04-07T10:26:57.037" v="1508" actId="478"/>
          <ac:spMkLst>
            <pc:docMk/>
            <pc:sldMk cId="1690226049" sldId="469"/>
            <ac:spMk id="17" creationId="{CEFEC3F4-27F3-4FF1-AAC3-47C87F21E2B8}"/>
          </ac:spMkLst>
        </pc:spChg>
        <pc:spChg chg="del">
          <ac:chgData name="Siniša ᵀᴴᴱ ᴼᴿᴵᴳᴵᴻᴬᴸ Wolfenstein" userId="215f646470bc261a" providerId="LiveId" clId="{F9E8274B-077E-4528-AF1D-54093E43A61B}" dt="2021-04-07T10:26:57.037" v="1508" actId="478"/>
          <ac:spMkLst>
            <pc:docMk/>
            <pc:sldMk cId="1690226049" sldId="469"/>
            <ac:spMk id="18" creationId="{184EAD2C-78D6-4822-ADA8-B38959B08965}"/>
          </ac:spMkLst>
        </pc:spChg>
        <pc:spChg chg="del">
          <ac:chgData name="Siniša ᵀᴴᴱ ᴼᴿᴵᴳᴵᴻᴬᴸ Wolfenstein" userId="215f646470bc261a" providerId="LiveId" clId="{F9E8274B-077E-4528-AF1D-54093E43A61B}" dt="2021-04-07T10:26:57.037" v="1508" actId="478"/>
          <ac:spMkLst>
            <pc:docMk/>
            <pc:sldMk cId="1690226049" sldId="469"/>
            <ac:spMk id="19" creationId="{9D13A682-12DD-443F-A8A9-0212C7E728FE}"/>
          </ac:spMkLst>
        </pc:spChg>
        <pc:spChg chg="del">
          <ac:chgData name="Siniša ᵀᴴᴱ ᴼᴿᴵᴳᴵᴻᴬᴸ Wolfenstein" userId="215f646470bc261a" providerId="LiveId" clId="{F9E8274B-077E-4528-AF1D-54093E43A61B}" dt="2021-04-07T10:26:57.037" v="1508" actId="478"/>
          <ac:spMkLst>
            <pc:docMk/>
            <pc:sldMk cId="1690226049" sldId="469"/>
            <ac:spMk id="20" creationId="{B0A34A0D-F6AC-47C8-B319-C159B408234B}"/>
          </ac:spMkLst>
        </pc:spChg>
        <pc:spChg chg="del">
          <ac:chgData name="Siniša ᵀᴴᴱ ᴼᴿᴵᴳᴵᴻᴬᴸ Wolfenstein" userId="215f646470bc261a" providerId="LiveId" clId="{F9E8274B-077E-4528-AF1D-54093E43A61B}" dt="2021-04-07T10:26:57.037" v="1508" actId="478"/>
          <ac:spMkLst>
            <pc:docMk/>
            <pc:sldMk cId="1690226049" sldId="469"/>
            <ac:spMk id="21" creationId="{57561872-468E-445F-A6F1-9642F8B015C0}"/>
          </ac:spMkLst>
        </pc:spChg>
        <pc:spChg chg="del">
          <ac:chgData name="Siniša ᵀᴴᴱ ᴼᴿᴵᴳᴵᴻᴬᴸ Wolfenstein" userId="215f646470bc261a" providerId="LiveId" clId="{F9E8274B-077E-4528-AF1D-54093E43A61B}" dt="2021-04-07T10:26:57.037" v="1508" actId="478"/>
          <ac:spMkLst>
            <pc:docMk/>
            <pc:sldMk cId="1690226049" sldId="469"/>
            <ac:spMk id="22" creationId="{83D8E6B7-EF79-48ED-948D-E771F2D91CDB}"/>
          </ac:spMkLst>
        </pc:spChg>
        <pc:spChg chg="del">
          <ac:chgData name="Siniša ᵀᴴᴱ ᴼᴿᴵᴳᴵᴻᴬᴸ Wolfenstein" userId="215f646470bc261a" providerId="LiveId" clId="{F9E8274B-077E-4528-AF1D-54093E43A61B}" dt="2021-04-07T10:26:57.037" v="1508" actId="478"/>
          <ac:spMkLst>
            <pc:docMk/>
            <pc:sldMk cId="1690226049" sldId="469"/>
            <ac:spMk id="23" creationId="{A66C5F68-7B94-47CE-BA2A-2A4C5DD58059}"/>
          </ac:spMkLst>
        </pc:spChg>
        <pc:spChg chg="del">
          <ac:chgData name="Siniša ᵀᴴᴱ ᴼᴿᴵᴳᴵᴻᴬᴸ Wolfenstein" userId="215f646470bc261a" providerId="LiveId" clId="{F9E8274B-077E-4528-AF1D-54093E43A61B}" dt="2021-04-07T10:26:57.037" v="1508" actId="478"/>
          <ac:spMkLst>
            <pc:docMk/>
            <pc:sldMk cId="1690226049" sldId="469"/>
            <ac:spMk id="24" creationId="{AD384FA7-BA16-4258-805D-209FB345D65A}"/>
          </ac:spMkLst>
        </pc:spChg>
        <pc:spChg chg="del">
          <ac:chgData name="Siniša ᵀᴴᴱ ᴼᴿᴵᴳᴵᴻᴬᴸ Wolfenstein" userId="215f646470bc261a" providerId="LiveId" clId="{F9E8274B-077E-4528-AF1D-54093E43A61B}" dt="2021-04-07T10:26:57.037" v="1508" actId="478"/>
          <ac:spMkLst>
            <pc:docMk/>
            <pc:sldMk cId="1690226049" sldId="469"/>
            <ac:spMk id="25" creationId="{7953F337-DA99-4FDA-93AB-9D39EDA737F5}"/>
          </ac:spMkLst>
        </pc:spChg>
        <pc:spChg chg="del">
          <ac:chgData name="Siniša ᵀᴴᴱ ᴼᴿᴵᴳᴵᴻᴬᴸ Wolfenstein" userId="215f646470bc261a" providerId="LiveId" clId="{F9E8274B-077E-4528-AF1D-54093E43A61B}" dt="2021-04-07T10:26:57.037" v="1508" actId="478"/>
          <ac:spMkLst>
            <pc:docMk/>
            <pc:sldMk cId="1690226049" sldId="469"/>
            <ac:spMk id="26" creationId="{F612A420-48FA-4007-9F9F-8EAE1920F858}"/>
          </ac:spMkLst>
        </pc:spChg>
        <pc:spChg chg="del">
          <ac:chgData name="Siniša ᵀᴴᴱ ᴼᴿᴵᴳᴵᴻᴬᴸ Wolfenstein" userId="215f646470bc261a" providerId="LiveId" clId="{F9E8274B-077E-4528-AF1D-54093E43A61B}" dt="2021-04-07T10:26:57.037" v="1508" actId="478"/>
          <ac:spMkLst>
            <pc:docMk/>
            <pc:sldMk cId="1690226049" sldId="469"/>
            <ac:spMk id="27" creationId="{47FA2084-C984-4D86-876E-1AFF29250C93}"/>
          </ac:spMkLst>
        </pc:spChg>
        <pc:spChg chg="add mod">
          <ac:chgData name="Siniša ᵀᴴᴱ ᴼᴿᴵᴳᴵᴻᴬᴸ Wolfenstein" userId="215f646470bc261a" providerId="LiveId" clId="{F9E8274B-077E-4528-AF1D-54093E43A61B}" dt="2021-04-07T10:28:15.692" v="1563" actId="1036"/>
          <ac:spMkLst>
            <pc:docMk/>
            <pc:sldMk cId="1690226049" sldId="469"/>
            <ac:spMk id="28" creationId="{C8EABEA2-FF20-4C36-867D-96E8C46E184E}"/>
          </ac:spMkLst>
        </pc:spChg>
        <pc:spChg chg="add mod">
          <ac:chgData name="Siniša ᵀᴴᴱ ᴼᴿᴵᴳᴵᴻᴬᴸ Wolfenstein" userId="215f646470bc261a" providerId="LiveId" clId="{F9E8274B-077E-4528-AF1D-54093E43A61B}" dt="2021-04-07T10:50:03.430" v="2231" actId="1036"/>
          <ac:spMkLst>
            <pc:docMk/>
            <pc:sldMk cId="1690226049" sldId="469"/>
            <ac:spMk id="29" creationId="{FEB7E35A-491F-476A-81EF-66E84B289843}"/>
          </ac:spMkLst>
        </pc:spChg>
        <pc:spChg chg="add mod">
          <ac:chgData name="Siniša ᵀᴴᴱ ᴼᴿᴵᴳᴵᴻᴬᴸ Wolfenstein" userId="215f646470bc261a" providerId="LiveId" clId="{F9E8274B-077E-4528-AF1D-54093E43A61B}" dt="2021-04-07T10:28:29.469" v="1580" actId="1035"/>
          <ac:spMkLst>
            <pc:docMk/>
            <pc:sldMk cId="1690226049" sldId="469"/>
            <ac:spMk id="30" creationId="{8094DF4C-07F6-4BC3-BCE6-DF545ABB4697}"/>
          </ac:spMkLst>
        </pc:spChg>
        <pc:spChg chg="add mod">
          <ac:chgData name="Siniša ᵀᴴᴱ ᴼᴿᴵᴳᴵᴻᴬᴸ Wolfenstein" userId="215f646470bc261a" providerId="LiveId" clId="{F9E8274B-077E-4528-AF1D-54093E43A61B}" dt="2021-04-07T10:28:36.797" v="1587" actId="1035"/>
          <ac:spMkLst>
            <pc:docMk/>
            <pc:sldMk cId="1690226049" sldId="469"/>
            <ac:spMk id="31" creationId="{3E8F27BC-8396-40EA-94D9-9407670EB097}"/>
          </ac:spMkLst>
        </pc:spChg>
        <pc:spChg chg="add mod">
          <ac:chgData name="Siniša ᵀᴴᴱ ᴼᴿᴵᴳᴵᴻᴬᴸ Wolfenstein" userId="215f646470bc261a" providerId="LiveId" clId="{F9E8274B-077E-4528-AF1D-54093E43A61B}" dt="2021-04-07T10:28:44.026" v="1592" actId="20577"/>
          <ac:spMkLst>
            <pc:docMk/>
            <pc:sldMk cId="1690226049" sldId="469"/>
            <ac:spMk id="32" creationId="{CFFA2F57-89FE-4994-A799-6DA7E5A7D031}"/>
          </ac:spMkLst>
        </pc:spChg>
        <pc:spChg chg="add mod">
          <ac:chgData name="Siniša ᵀᴴᴱ ᴼᴿᴵᴳᴵᴻᴬᴸ Wolfenstein" userId="215f646470bc261a" providerId="LiveId" clId="{F9E8274B-077E-4528-AF1D-54093E43A61B}" dt="2021-04-07T10:28:52.981" v="1597" actId="20577"/>
          <ac:spMkLst>
            <pc:docMk/>
            <pc:sldMk cId="1690226049" sldId="469"/>
            <ac:spMk id="33" creationId="{ED2DA1BF-3E1C-4BEB-AB1A-22FA4F53D305}"/>
          </ac:spMkLst>
        </pc:spChg>
        <pc:spChg chg="add mod">
          <ac:chgData name="Siniša ᵀᴴᴱ ᴼᴿᴵᴳᴵᴻᴬᴸ Wolfenstein" userId="215f646470bc261a" providerId="LiveId" clId="{F9E8274B-077E-4528-AF1D-54093E43A61B}" dt="2021-04-07T10:29:04.405" v="1604" actId="1036"/>
          <ac:spMkLst>
            <pc:docMk/>
            <pc:sldMk cId="1690226049" sldId="469"/>
            <ac:spMk id="34" creationId="{394CFDDE-A11A-44E1-BB15-B7BE8146E960}"/>
          </ac:spMkLst>
        </pc:spChg>
        <pc:spChg chg="add mod">
          <ac:chgData name="Siniša ᵀᴴᴱ ᴼᴿᴵᴳᴵᴻᴬᴸ Wolfenstein" userId="215f646470bc261a" providerId="LiveId" clId="{F9E8274B-077E-4528-AF1D-54093E43A61B}" dt="2021-04-07T10:29:23.125" v="1612" actId="14100"/>
          <ac:spMkLst>
            <pc:docMk/>
            <pc:sldMk cId="1690226049" sldId="469"/>
            <ac:spMk id="35" creationId="{A81E6BCB-2AAC-4ADE-A99B-E91778FEAAA1}"/>
          </ac:spMkLst>
        </pc:spChg>
        <pc:spChg chg="add mod">
          <ac:chgData name="Siniša ᵀᴴᴱ ᴼᴿᴵᴳᴵᴻᴬᴸ Wolfenstein" userId="215f646470bc261a" providerId="LiveId" clId="{F9E8274B-077E-4528-AF1D-54093E43A61B}" dt="2021-04-07T10:30:44.249" v="1647" actId="20577"/>
          <ac:spMkLst>
            <pc:docMk/>
            <pc:sldMk cId="1690226049" sldId="469"/>
            <ac:spMk id="36" creationId="{BB59ED00-E007-4EE9-9F74-F8985CDC1DA3}"/>
          </ac:spMkLst>
        </pc:spChg>
        <pc:spChg chg="add mod">
          <ac:chgData name="Siniša ᵀᴴᴱ ᴼᴿᴵᴳᴵᴻᴬᴸ Wolfenstein" userId="215f646470bc261a" providerId="LiveId" clId="{F9E8274B-077E-4528-AF1D-54093E43A61B}" dt="2021-04-07T10:29:30.924" v="1614" actId="1076"/>
          <ac:spMkLst>
            <pc:docMk/>
            <pc:sldMk cId="1690226049" sldId="469"/>
            <ac:spMk id="37" creationId="{349AEFDC-2920-473E-9B42-BF919AF866F1}"/>
          </ac:spMkLst>
        </pc:spChg>
        <pc:spChg chg="add mod">
          <ac:chgData name="Siniša ᵀᴴᴱ ᴼᴿᴵᴳᴵᴻᴬᴸ Wolfenstein" userId="215f646470bc261a" providerId="LiveId" clId="{F9E8274B-077E-4528-AF1D-54093E43A61B}" dt="2021-04-07T10:29:38.166" v="1620" actId="1036"/>
          <ac:spMkLst>
            <pc:docMk/>
            <pc:sldMk cId="1690226049" sldId="469"/>
            <ac:spMk id="38" creationId="{4B60778C-6F23-4D71-9BE6-BA6113894979}"/>
          </ac:spMkLst>
        </pc:spChg>
        <pc:spChg chg="add mod">
          <ac:chgData name="Siniša ᵀᴴᴱ ᴼᴿᴵᴳᴵᴻᴬᴸ Wolfenstein" userId="215f646470bc261a" providerId="LiveId" clId="{F9E8274B-077E-4528-AF1D-54093E43A61B}" dt="2021-04-07T10:29:51.774" v="1637" actId="1035"/>
          <ac:spMkLst>
            <pc:docMk/>
            <pc:sldMk cId="1690226049" sldId="469"/>
            <ac:spMk id="39" creationId="{E65ED17F-8683-4939-B683-012C5FD3695A}"/>
          </ac:spMkLst>
        </pc:spChg>
        <pc:spChg chg="add mod">
          <ac:chgData name="Siniša ᵀᴴᴱ ᴼᴿᴵᴳᴵᴻᴬᴸ Wolfenstein" userId="215f646470bc261a" providerId="LiveId" clId="{F9E8274B-077E-4528-AF1D-54093E43A61B}" dt="2021-04-07T10:30:55.827" v="1648" actId="20577"/>
          <ac:spMkLst>
            <pc:docMk/>
            <pc:sldMk cId="1690226049" sldId="469"/>
            <ac:spMk id="40" creationId="{5B9E5B00-7AC4-4915-B53C-7051B321B0E7}"/>
          </ac:spMkLst>
        </pc:spChg>
        <pc:spChg chg="add mod">
          <ac:chgData name="Siniša ᵀᴴᴱ ᴼᴿᴵᴳᴵᴻᴬᴸ Wolfenstein" userId="215f646470bc261a" providerId="LiveId" clId="{F9E8274B-077E-4528-AF1D-54093E43A61B}" dt="2021-04-07T10:30:58.771" v="1651" actId="20577"/>
          <ac:spMkLst>
            <pc:docMk/>
            <pc:sldMk cId="1690226049" sldId="469"/>
            <ac:spMk id="41" creationId="{DE4A533A-AE67-479C-99E2-352A653C4A2F}"/>
          </ac:spMkLst>
        </pc:spChg>
        <pc:spChg chg="add mod">
          <ac:chgData name="Siniša ᵀᴴᴱ ᴼᴿᴵᴳᴵᴻᴬᴸ Wolfenstein" userId="215f646470bc261a" providerId="LiveId" clId="{F9E8274B-077E-4528-AF1D-54093E43A61B}" dt="2021-04-07T10:30:09.021" v="1643" actId="1076"/>
          <ac:spMkLst>
            <pc:docMk/>
            <pc:sldMk cId="1690226049" sldId="469"/>
            <ac:spMk id="42" creationId="{6E81DEAD-F8EB-4E01-940B-EF94AC1A3F21}"/>
          </ac:spMkLst>
        </pc:spChg>
        <pc:spChg chg="add mod">
          <ac:chgData name="Siniša ᵀᴴᴱ ᴼᴿᴵᴳᴵᴻᴬᴸ Wolfenstein" userId="215f646470bc261a" providerId="LiveId" clId="{F9E8274B-077E-4528-AF1D-54093E43A61B}" dt="2021-04-07T10:32:34.618" v="1706" actId="14100"/>
          <ac:spMkLst>
            <pc:docMk/>
            <pc:sldMk cId="1690226049" sldId="469"/>
            <ac:spMk id="43" creationId="{C8471CE6-47B1-442F-9CD1-CB37B4141A8B}"/>
          </ac:spMkLst>
        </pc:spChg>
        <pc:picChg chg="mod">
          <ac:chgData name="Siniša ᵀᴴᴱ ᴼᴿᴵᴳᴵᴻᴬᴸ Wolfenstein" userId="215f646470bc261a" providerId="LiveId" clId="{F9E8274B-077E-4528-AF1D-54093E43A61B}" dt="2021-04-07T10:27:23.021" v="1511" actId="14100"/>
          <ac:picMkLst>
            <pc:docMk/>
            <pc:sldMk cId="1690226049" sldId="469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F9E8274B-077E-4528-AF1D-54093E43A61B}" dt="2021-04-07T10:26:39.922" v="1506" actId="14826"/>
          <ac:picMkLst>
            <pc:docMk/>
            <pc:sldMk cId="1690226049" sldId="469"/>
            <ac:picMk id="4" creationId="{1B2619D9-4F98-4A11-8FFE-57C7EB1F529A}"/>
          </ac:picMkLst>
        </pc:picChg>
      </pc:sldChg>
      <pc:sldChg chg="modSp ord modAnim">
        <pc:chgData name="Siniša ᵀᴴᴱ ᴼᴿᴵᴳᴵᴻᴬᴸ Wolfenstein" userId="215f646470bc261a" providerId="LiveId" clId="{F9E8274B-077E-4528-AF1D-54093E43A61B}" dt="2021-04-07T09:56:28.667" v="256"/>
        <pc:sldMkLst>
          <pc:docMk/>
          <pc:sldMk cId="189218091" sldId="472"/>
        </pc:sldMkLst>
        <pc:spChg chg="mod">
          <ac:chgData name="Siniša ᵀᴴᴱ ᴼᴿᴵᴳᴵᴻᴬᴸ Wolfenstein" userId="215f646470bc261a" providerId="LiveId" clId="{F9E8274B-077E-4528-AF1D-54093E43A61B}" dt="2021-04-07T09:56:23.992" v="255" actId="20577"/>
          <ac:spMkLst>
            <pc:docMk/>
            <pc:sldMk cId="189218091" sldId="472"/>
            <ac:spMk id="5" creationId="{49738CD7-F957-4993-9463-5DC6523C40D6}"/>
          </ac:spMkLst>
        </pc:spChg>
        <pc:spChg chg="mod">
          <ac:chgData name="Siniša ᵀᴴᴱ ᴼᴿᴵᴳᴵᴻᴬᴸ Wolfenstein" userId="215f646470bc261a" providerId="LiveId" clId="{F9E8274B-077E-4528-AF1D-54093E43A61B}" dt="2021-04-07T09:56:10.396" v="231" actId="20577"/>
          <ac:spMkLst>
            <pc:docMk/>
            <pc:sldMk cId="189218091" sldId="472"/>
            <ac:spMk id="6" creationId="{010AB125-9086-4261-98B4-FC5A0801347C}"/>
          </ac:spMkLst>
        </pc:spChg>
        <pc:picChg chg="mod">
          <ac:chgData name="Siniša ᵀᴴᴱ ᴼᴿᴵᴳᴵᴻᴬᴸ Wolfenstein" userId="215f646470bc261a" providerId="LiveId" clId="{F9E8274B-077E-4528-AF1D-54093E43A61B}" dt="2021-04-07T09:55:29.225" v="174" actId="1076"/>
          <ac:picMkLst>
            <pc:docMk/>
            <pc:sldMk cId="189218091" sldId="472"/>
            <ac:picMk id="2" creationId="{B69E1C10-ACFD-49C4-B019-6B92ED78F85E}"/>
          </ac:picMkLst>
        </pc:picChg>
        <pc:picChg chg="mod">
          <ac:chgData name="Siniša ᵀᴴᴱ ᴼᴿᴵᴳᴵᴻᴬᴸ Wolfenstein" userId="215f646470bc261a" providerId="LiveId" clId="{F9E8274B-077E-4528-AF1D-54093E43A61B}" dt="2021-04-07T09:54:11.561" v="166" actId="14826"/>
          <ac:picMkLst>
            <pc:docMk/>
            <pc:sldMk cId="189218091" sldId="472"/>
            <ac:picMk id="4" creationId="{1B2619D9-4F98-4A11-8FFE-57C7EB1F529A}"/>
          </ac:picMkLst>
        </pc:picChg>
      </pc:sldChg>
    </pc:docChg>
  </pc:docChgLst>
  <pc:docChgLst>
    <pc:chgData name="Siniša ᵀᴴᴱ ᴼᴿᴵᴳᴵᴻᴬᴸ Wolfenstein" userId="215f646470bc261a" providerId="LiveId" clId="{72CD096B-F530-476D-BF7A-40A95C76BA01}"/>
    <pc:docChg chg="modSld">
      <pc:chgData name="Siniša ᵀᴴᴱ ᴼᴿᴵᴳᴵᴻᴬᴸ Wolfenstein" userId="215f646470bc261a" providerId="LiveId" clId="{72CD096B-F530-476D-BF7A-40A95C76BA01}" dt="2021-04-07T09:46:04.112" v="22" actId="20577"/>
      <pc:docMkLst>
        <pc:docMk/>
      </pc:docMkLst>
      <pc:sldChg chg="modSp">
        <pc:chgData name="Siniša ᵀᴴᴱ ᴼᴿᴵᴳᴵᴻᴬᴸ Wolfenstein" userId="215f646470bc261a" providerId="LiveId" clId="{72CD096B-F530-476D-BF7A-40A95C76BA01}" dt="2021-04-07T09:46:04.112" v="22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72CD096B-F530-476D-BF7A-40A95C76BA01}" dt="2021-04-07T09:46:04.112" v="22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modSp">
        <pc:chgData name="Siniša ᵀᴴᴱ ᴼᴿᴵᴳᴵᴻᴬᴸ Wolfenstein" userId="215f646470bc261a" providerId="LiveId" clId="{72CD096B-F530-476D-BF7A-40A95C76BA01}" dt="2021-04-07T09:45:55.869" v="19" actId="1036"/>
        <pc:sldMkLst>
          <pc:docMk/>
          <pc:sldMk cId="386841859" sldId="436"/>
        </pc:sldMkLst>
        <pc:spChg chg="mod">
          <ac:chgData name="Siniša ᵀᴴᴱ ᴼᴿᴵᴳᴵᴻᴬᴸ Wolfenstein" userId="215f646470bc261a" providerId="LiveId" clId="{72CD096B-F530-476D-BF7A-40A95C76BA01}" dt="2021-04-07T09:41:55.766" v="11" actId="20577"/>
          <ac:spMkLst>
            <pc:docMk/>
            <pc:sldMk cId="386841859" sldId="436"/>
            <ac:spMk id="7" creationId="{0256D9EB-C20B-45FA-9F3D-124012366C9E}"/>
          </ac:spMkLst>
        </pc:spChg>
        <pc:picChg chg="mod">
          <ac:chgData name="Siniša ᵀᴴᴱ ᴼᴿᴵᴳᴵᴻᴬᴸ Wolfenstein" userId="215f646470bc261a" providerId="LiveId" clId="{72CD096B-F530-476D-BF7A-40A95C76BA01}" dt="2021-04-07T09:45:55.869" v="19" actId="1036"/>
          <ac:picMkLst>
            <pc:docMk/>
            <pc:sldMk cId="386841859" sldId="436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72CD096B-F530-476D-BF7A-40A95C76BA01}" dt="2021-04-07T09:42:21.196" v="12" actId="14826"/>
          <ac:picMkLst>
            <pc:docMk/>
            <pc:sldMk cId="386841859" sldId="436"/>
            <ac:picMk id="4" creationId="{1B2619D9-4F98-4A11-8FFE-57C7EB1F529A}"/>
          </ac:picMkLst>
        </pc:picChg>
      </pc:sldChg>
    </pc:docChg>
  </pc:docChgLst>
  <pc:docChgLst>
    <pc:chgData name="Siniša ᵀᴴᴱ ᴼᴿᴵᴳᴵᴻᴬᴸ Wolfenstein" userId="215f646470bc261a" providerId="LiveId" clId="{B8286DF6-407A-4385-9B05-204537352E0F}"/>
    <pc:docChg chg="undo custSel addSld delSld modSld sldOrd">
      <pc:chgData name="Siniša ᵀᴴᴱ ᴼᴿᴵᴳᴵᴻᴬᴸ Wolfenstein" userId="215f646470bc261a" providerId="LiveId" clId="{B8286DF6-407A-4385-9B05-204537352E0F}" dt="2021-02-27T12:18:45.581" v="2755"/>
      <pc:docMkLst>
        <pc:docMk/>
      </pc:docMkLst>
      <pc:sldChg chg="modSp">
        <pc:chgData name="Siniša ᵀᴴᴱ ᴼᴿᴵᴳᴵᴻᴬᴸ Wolfenstein" userId="215f646470bc261a" providerId="LiveId" clId="{B8286DF6-407A-4385-9B05-204537352E0F}" dt="2021-02-27T09:52:58.569" v="33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B8286DF6-407A-4385-9B05-204537352E0F}" dt="2021-02-27T09:52:45.029" v="14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ᵀᴴᴱ ᴼᴿᴵᴳᴵᴻᴬᴸ Wolfenstein" userId="215f646470bc261a" providerId="LiveId" clId="{B8286DF6-407A-4385-9B05-204537352E0F}" dt="2021-02-27T09:52:58.569" v="33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delSp modSp ord delAnim modAnim">
        <pc:chgData name="Siniša ᵀᴴᴱ ᴼᴿᴵᴳᴵᴻᴬᴸ Wolfenstein" userId="215f646470bc261a" providerId="LiveId" clId="{B8286DF6-407A-4385-9B05-204537352E0F}" dt="2021-02-27T11:38:29.389" v="1093" actId="1076"/>
        <pc:sldMkLst>
          <pc:docMk/>
          <pc:sldMk cId="386841859" sldId="436"/>
        </pc:sldMkLst>
        <pc:spChg chg="mod">
          <ac:chgData name="Siniša ᵀᴴᴱ ᴼᴿᴵᴳᴵᴻᴬᴸ Wolfenstein" userId="215f646470bc261a" providerId="LiveId" clId="{B8286DF6-407A-4385-9B05-204537352E0F}" dt="2021-02-27T10:06:15.338" v="873" actId="20577"/>
          <ac:spMkLst>
            <pc:docMk/>
            <pc:sldMk cId="386841859" sldId="436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B8286DF6-407A-4385-9B05-204537352E0F}" dt="2021-02-27T10:03:37.077" v="707" actId="20577"/>
          <ac:spMkLst>
            <pc:docMk/>
            <pc:sldMk cId="386841859" sldId="436"/>
            <ac:spMk id="7" creationId="{0256D9EB-C20B-45FA-9F3D-124012366C9E}"/>
          </ac:spMkLst>
        </pc:spChg>
        <pc:spChg chg="del">
          <ac:chgData name="Siniša ᵀᴴᴱ ᴼᴿᴵᴳᴵᴻᴬᴸ Wolfenstein" userId="215f646470bc261a" providerId="LiveId" clId="{B8286DF6-407A-4385-9B05-204537352E0F}" dt="2021-02-27T10:04:57.048" v="718" actId="478"/>
          <ac:spMkLst>
            <pc:docMk/>
            <pc:sldMk cId="386841859" sldId="436"/>
            <ac:spMk id="9" creationId="{8486D2A1-1A1D-4F81-AD96-A31FD4BA98EC}"/>
          </ac:spMkLst>
        </pc:spChg>
        <pc:spChg chg="del">
          <ac:chgData name="Siniša ᵀᴴᴱ ᴼᴿᴵᴳᴵᴻᴬᴸ Wolfenstein" userId="215f646470bc261a" providerId="LiveId" clId="{B8286DF6-407A-4385-9B05-204537352E0F}" dt="2021-02-27T10:03:01.999" v="705" actId="478"/>
          <ac:spMkLst>
            <pc:docMk/>
            <pc:sldMk cId="386841859" sldId="436"/>
            <ac:spMk id="10" creationId="{A492F1F3-9211-4AB7-BF4C-4050DD0C9DE1}"/>
          </ac:spMkLst>
        </pc:spChg>
        <pc:picChg chg="mod">
          <ac:chgData name="Siniša ᵀᴴᴱ ᴼᴿᴵᴳᴵᴻᴬᴸ Wolfenstein" userId="215f646470bc261a" providerId="LiveId" clId="{B8286DF6-407A-4385-9B05-204537352E0F}" dt="2021-02-27T10:06:57.117" v="875" actId="1076"/>
          <ac:picMkLst>
            <pc:docMk/>
            <pc:sldMk cId="386841859" sldId="436"/>
            <ac:picMk id="2" creationId="{79AB126F-5218-4223-8FB3-6BD5D18FF2B3}"/>
          </ac:picMkLst>
        </pc:picChg>
        <pc:picChg chg="del mod">
          <ac:chgData name="Siniša ᵀᴴᴱ ᴼᴿᴵᴳᴵᴻᴬᴸ Wolfenstein" userId="215f646470bc261a" providerId="LiveId" clId="{B8286DF6-407A-4385-9B05-204537352E0F}" dt="2021-02-27T10:02:59.810" v="704" actId="478"/>
          <ac:picMkLst>
            <pc:docMk/>
            <pc:sldMk cId="386841859" sldId="436"/>
            <ac:picMk id="3" creationId="{F729F179-47B6-4650-BBC4-F414687941C1}"/>
          </ac:picMkLst>
        </pc:picChg>
        <pc:picChg chg="mod">
          <ac:chgData name="Siniša ᵀᴴᴱ ᴼᴿᴵᴳᴵᴻᴬᴸ Wolfenstein" userId="215f646470bc261a" providerId="LiveId" clId="{B8286DF6-407A-4385-9B05-204537352E0F}" dt="2021-02-27T11:38:29.389" v="1093" actId="1076"/>
          <ac:picMkLst>
            <pc:docMk/>
            <pc:sldMk cId="386841859" sldId="436"/>
            <ac:picMk id="4" creationId="{1B2619D9-4F98-4A11-8FFE-57C7EB1F529A}"/>
          </ac:picMkLst>
        </pc:picChg>
      </pc:sldChg>
      <pc:sldChg chg="modSp ord modAnim">
        <pc:chgData name="Siniša ᵀᴴᴱ ᴼᴿᴵᴳᴵᴻᴬᴸ Wolfenstein" userId="215f646470bc261a" providerId="LiveId" clId="{B8286DF6-407A-4385-9B05-204537352E0F}" dt="2021-02-27T10:16:39.529" v="1092"/>
        <pc:sldMkLst>
          <pc:docMk/>
          <pc:sldMk cId="369717677" sldId="440"/>
        </pc:sldMkLst>
        <pc:spChg chg="mod">
          <ac:chgData name="Siniša ᵀᴴᴱ ᴼᴿᴵᴳᴵᴻᴬᴸ Wolfenstein" userId="215f646470bc261a" providerId="LiveId" clId="{B8286DF6-407A-4385-9B05-204537352E0F}" dt="2021-02-27T10:16:29.390" v="1091" actId="207"/>
          <ac:spMkLst>
            <pc:docMk/>
            <pc:sldMk cId="369717677" sldId="440"/>
            <ac:spMk id="6" creationId="{010AB125-9086-4261-98B4-FC5A0801347C}"/>
          </ac:spMkLst>
        </pc:spChg>
        <pc:picChg chg="mod">
          <ac:chgData name="Siniša ᵀᴴᴱ ᴼᴿᴵᴳᴵᴻᴬᴸ Wolfenstein" userId="215f646470bc261a" providerId="LiveId" clId="{B8286DF6-407A-4385-9B05-204537352E0F}" dt="2021-02-27T10:12:23.100" v="885" actId="1076"/>
          <ac:picMkLst>
            <pc:docMk/>
            <pc:sldMk cId="369717677" sldId="440"/>
            <ac:picMk id="2" creationId="{B69E1C10-ACFD-49C4-B019-6B92ED78F85E}"/>
          </ac:picMkLst>
        </pc:picChg>
        <pc:picChg chg="mod">
          <ac:chgData name="Siniša ᵀᴴᴱ ᴼᴿᴵᴳᴵᴻᴬᴸ Wolfenstein" userId="215f646470bc261a" providerId="LiveId" clId="{B8286DF6-407A-4385-9B05-204537352E0F}" dt="2021-02-27T10:12:13.367" v="882" actId="14826"/>
          <ac:picMkLst>
            <pc:docMk/>
            <pc:sldMk cId="369717677" sldId="440"/>
            <ac:picMk id="4" creationId="{1B2619D9-4F98-4A11-8FFE-57C7EB1F529A}"/>
          </ac:picMkLst>
        </pc:picChg>
      </pc:sldChg>
    </pc:docChg>
  </pc:docChgLst>
  <pc:docChgLst>
    <pc:chgData name="Siniša ᵀᴴᴱ ᴼᴿᴵᴳᴵᴻᴬᴸ Wolfenstein" userId="215f646470bc261a" providerId="LiveId" clId="{02FC7EFA-2E7F-4788-AACD-E0736368D5A1}"/>
    <pc:docChg chg="undo custSel addSld delSld modSld sldOrd">
      <pc:chgData name="Siniša ᵀᴴᴱ ᴼᴿᴵᴳᴵᴻᴬᴸ Wolfenstein" userId="215f646470bc261a" providerId="LiveId" clId="{02FC7EFA-2E7F-4788-AACD-E0736368D5A1}" dt="2021-03-26T16:16:23.363" v="2107" actId="20577"/>
      <pc:docMkLst>
        <pc:docMk/>
      </pc:docMkLst>
      <pc:sldChg chg="modSp">
        <pc:chgData name="Siniša ᵀᴴᴱ ᴼᴿᴵᴳᴵᴻᴬᴸ Wolfenstein" userId="215f646470bc261a" providerId="LiveId" clId="{02FC7EFA-2E7F-4788-AACD-E0736368D5A1}" dt="2021-03-26T08:59:07.950" v="38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02FC7EFA-2E7F-4788-AACD-E0736368D5A1}" dt="2021-03-26T08:59:07.950" v="38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ᵀᴴᴱ ᴼᴿᴵᴳᴵᴻᴬᴸ Wolfenstein" userId="215f646470bc261a" providerId="LiveId" clId="{02FC7EFA-2E7F-4788-AACD-E0736368D5A1}" dt="2021-03-26T08:58:48.222" v="20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modSp ord">
        <pc:chgData name="Siniša ᵀᴴᴱ ᴼᴿᴵᴳᴵᴻᴬᴸ Wolfenstein" userId="215f646470bc261a" providerId="LiveId" clId="{02FC7EFA-2E7F-4788-AACD-E0736368D5A1}" dt="2021-03-26T09:15:14.596" v="805"/>
        <pc:sldMkLst>
          <pc:docMk/>
          <pc:sldMk cId="386841859" sldId="436"/>
        </pc:sldMkLst>
        <pc:spChg chg="mod">
          <ac:chgData name="Siniša ᵀᴴᴱ ᴼᴿᴵᴳᴵᴻᴬᴸ Wolfenstein" userId="215f646470bc261a" providerId="LiveId" clId="{02FC7EFA-2E7F-4788-AACD-E0736368D5A1}" dt="2021-03-26T09:14:46.666" v="804" actId="1076"/>
          <ac:spMkLst>
            <pc:docMk/>
            <pc:sldMk cId="386841859" sldId="436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02FC7EFA-2E7F-4788-AACD-E0736368D5A1}" dt="2021-03-26T09:12:47.491" v="635" actId="20577"/>
          <ac:spMkLst>
            <pc:docMk/>
            <pc:sldMk cId="386841859" sldId="436"/>
            <ac:spMk id="7" creationId="{0256D9EB-C20B-45FA-9F3D-124012366C9E}"/>
          </ac:spMkLst>
        </pc:spChg>
        <pc:picChg chg="mod">
          <ac:chgData name="Siniša ᵀᴴᴱ ᴼᴿᴵᴳᴵᴻᴬᴸ Wolfenstein" userId="215f646470bc261a" providerId="LiveId" clId="{02FC7EFA-2E7F-4788-AACD-E0736368D5A1}" dt="2021-03-26T09:13:35.901" v="637" actId="1076"/>
          <ac:picMkLst>
            <pc:docMk/>
            <pc:sldMk cId="386841859" sldId="436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02FC7EFA-2E7F-4788-AACD-E0736368D5A1}" dt="2021-03-26T09:12:44.622" v="633" actId="14826"/>
          <ac:picMkLst>
            <pc:docMk/>
            <pc:sldMk cId="386841859" sldId="436"/>
            <ac:picMk id="4" creationId="{1B2619D9-4F98-4A11-8FFE-57C7EB1F529A}"/>
          </ac:picMkLst>
        </pc:picChg>
      </pc:sldChg>
      <pc:sldChg chg="modSp ord modAnim">
        <pc:chgData name="Siniša ᵀᴴᴱ ᴼᴿᴵᴳᴵᴻᴬᴸ Wolfenstein" userId="215f646470bc261a" providerId="LiveId" clId="{02FC7EFA-2E7F-4788-AACD-E0736368D5A1}" dt="2021-03-26T09:17:08.478" v="915"/>
        <pc:sldMkLst>
          <pc:docMk/>
          <pc:sldMk cId="369717677" sldId="440"/>
        </pc:sldMkLst>
        <pc:spChg chg="mod">
          <ac:chgData name="Siniša ᵀᴴᴱ ᴼᴿᴵᴳᴵᴻᴬᴸ Wolfenstein" userId="215f646470bc261a" providerId="LiveId" clId="{02FC7EFA-2E7F-4788-AACD-E0736368D5A1}" dt="2021-03-26T09:17:06.283" v="914" actId="1076"/>
          <ac:spMkLst>
            <pc:docMk/>
            <pc:sldMk cId="369717677" sldId="440"/>
            <ac:spMk id="6" creationId="{010AB125-9086-4261-98B4-FC5A0801347C}"/>
          </ac:spMkLst>
        </pc:spChg>
        <pc:picChg chg="mod">
          <ac:chgData name="Siniša ᵀᴴᴱ ᴼᴿᴵᴳᴵᴻᴬᴸ Wolfenstein" userId="215f646470bc261a" providerId="LiveId" clId="{02FC7EFA-2E7F-4788-AACD-E0736368D5A1}" dt="2021-03-26T09:17:03.076" v="913" actId="1076"/>
          <ac:picMkLst>
            <pc:docMk/>
            <pc:sldMk cId="369717677" sldId="440"/>
            <ac:picMk id="2" creationId="{B69E1C10-ACFD-49C4-B019-6B92ED78F85E}"/>
          </ac:picMkLst>
        </pc:picChg>
        <pc:picChg chg="mod">
          <ac:chgData name="Siniša ᵀᴴᴱ ᴼᴿᴵᴳᴵᴻᴬᴸ Wolfenstein" userId="215f646470bc261a" providerId="LiveId" clId="{02FC7EFA-2E7F-4788-AACD-E0736368D5A1}" dt="2021-03-26T09:15:23.229" v="807" actId="14826"/>
          <ac:picMkLst>
            <pc:docMk/>
            <pc:sldMk cId="369717677" sldId="440"/>
            <ac:picMk id="4" creationId="{1B2619D9-4F98-4A11-8FFE-57C7EB1F529A}"/>
          </ac:picMkLst>
        </pc:picChg>
      </pc:sldChg>
      <pc:sldChg chg="addSp modSp add modAnim">
        <pc:chgData name="Siniša ᵀᴴᴱ ᴼᴿᴵᴳᴵᴻᴬᴸ Wolfenstein" userId="215f646470bc261a" providerId="LiveId" clId="{02FC7EFA-2E7F-4788-AACD-E0736368D5A1}" dt="2021-03-26T16:05:00.312" v="1994" actId="20577"/>
        <pc:sldMkLst>
          <pc:docMk/>
          <pc:sldMk cId="1690226049" sldId="469"/>
        </pc:sldMkLst>
        <pc:spChg chg="mod">
          <ac:chgData name="Siniša ᵀᴴᴱ ᴼᴿᴵᴳᴵᴻᴬᴸ Wolfenstein" userId="215f646470bc261a" providerId="LiveId" clId="{02FC7EFA-2E7F-4788-AACD-E0736368D5A1}" dt="2021-03-26T16:03:09.838" v="1974"/>
          <ac:spMkLst>
            <pc:docMk/>
            <pc:sldMk cId="1690226049" sldId="469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02FC7EFA-2E7F-4788-AACD-E0736368D5A1}" dt="2021-03-26T16:01:21.010" v="1945" actId="20577"/>
          <ac:spMkLst>
            <pc:docMk/>
            <pc:sldMk cId="1690226049" sldId="469"/>
            <ac:spMk id="7" creationId="{0256D9EB-C20B-45FA-9F3D-124012366C9E}"/>
          </ac:spMkLst>
        </pc:spChg>
        <pc:spChg chg="add mod">
          <ac:chgData name="Siniša ᵀᴴᴱ ᴼᴿᴵᴳᴵᴻᴬᴸ Wolfenstein" userId="215f646470bc261a" providerId="LiveId" clId="{02FC7EFA-2E7F-4788-AACD-E0736368D5A1}" dt="2021-03-26T16:04:19.236" v="1979" actId="1076"/>
          <ac:spMkLst>
            <pc:docMk/>
            <pc:sldMk cId="1690226049" sldId="469"/>
            <ac:spMk id="8" creationId="{8087D8F3-76F1-49BE-B3F4-D61694BDC5AF}"/>
          </ac:spMkLst>
        </pc:spChg>
        <pc:spChg chg="add mod">
          <ac:chgData name="Siniša ᵀᴴᴱ ᴼᴿᴵᴳᴵᴻᴬᴸ Wolfenstein" userId="215f646470bc261a" providerId="LiveId" clId="{02FC7EFA-2E7F-4788-AACD-E0736368D5A1}" dt="2021-03-26T16:04:26.649" v="1982" actId="20577"/>
          <ac:spMkLst>
            <pc:docMk/>
            <pc:sldMk cId="1690226049" sldId="469"/>
            <ac:spMk id="9" creationId="{3C9B201C-5745-4B3E-B49F-6C3281601774}"/>
          </ac:spMkLst>
        </pc:spChg>
        <pc:spChg chg="add mod">
          <ac:chgData name="Siniša ᵀᴴᴱ ᴼᴿᴵᴳᴵᴻᴬᴸ Wolfenstein" userId="215f646470bc261a" providerId="LiveId" clId="{02FC7EFA-2E7F-4788-AACD-E0736368D5A1}" dt="2021-03-26T16:04:33.950" v="1985" actId="20577"/>
          <ac:spMkLst>
            <pc:docMk/>
            <pc:sldMk cId="1690226049" sldId="469"/>
            <ac:spMk id="10" creationId="{959B6BF5-AB59-4F8E-870C-C14BD3C2E522}"/>
          </ac:spMkLst>
        </pc:spChg>
        <pc:spChg chg="add mod">
          <ac:chgData name="Siniša ᵀᴴᴱ ᴼᴿᴵᴳᴵᴻᴬᴸ Wolfenstein" userId="215f646470bc261a" providerId="LiveId" clId="{02FC7EFA-2E7F-4788-AACD-E0736368D5A1}" dt="2021-03-26T16:04:45.135" v="1988" actId="20577"/>
          <ac:spMkLst>
            <pc:docMk/>
            <pc:sldMk cId="1690226049" sldId="469"/>
            <ac:spMk id="11" creationId="{900AFFB7-BB5B-4F4A-BE04-1FFC157F42B8}"/>
          </ac:spMkLst>
        </pc:spChg>
        <pc:spChg chg="add mod">
          <ac:chgData name="Siniša ᵀᴴᴱ ᴼᴿᴵᴳᴵᴻᴬᴸ Wolfenstein" userId="215f646470bc261a" providerId="LiveId" clId="{02FC7EFA-2E7F-4788-AACD-E0736368D5A1}" dt="2021-03-26T16:04:50.785" v="1991" actId="20577"/>
          <ac:spMkLst>
            <pc:docMk/>
            <pc:sldMk cId="1690226049" sldId="469"/>
            <ac:spMk id="12" creationId="{5A34A91C-F93F-4D93-92E1-25F1183504DD}"/>
          </ac:spMkLst>
        </pc:spChg>
        <pc:spChg chg="add mod">
          <ac:chgData name="Siniša ᵀᴴᴱ ᴼᴿᴵᴳᴵᴻᴬᴸ Wolfenstein" userId="215f646470bc261a" providerId="LiveId" clId="{02FC7EFA-2E7F-4788-AACD-E0736368D5A1}" dt="2021-03-26T16:05:00.312" v="1994" actId="20577"/>
          <ac:spMkLst>
            <pc:docMk/>
            <pc:sldMk cId="1690226049" sldId="469"/>
            <ac:spMk id="13" creationId="{8E626DFE-A306-4BD7-BFA7-DF241B3A90BB}"/>
          </ac:spMkLst>
        </pc:spChg>
        <pc:picChg chg="mod">
          <ac:chgData name="Siniša ᵀᴴᴱ ᴼᴿᴵᴳᴵᴻᴬᴸ Wolfenstein" userId="215f646470bc261a" providerId="LiveId" clId="{02FC7EFA-2E7F-4788-AACD-E0736368D5A1}" dt="2021-03-26T16:01:57.067" v="1949" actId="14100"/>
          <ac:picMkLst>
            <pc:docMk/>
            <pc:sldMk cId="1690226049" sldId="469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02FC7EFA-2E7F-4788-AACD-E0736368D5A1}" dt="2021-03-26T16:01:47.964" v="1946" actId="1076"/>
          <ac:picMkLst>
            <pc:docMk/>
            <pc:sldMk cId="1690226049" sldId="469"/>
            <ac:picMk id="4" creationId="{1B2619D9-4F98-4A11-8FFE-57C7EB1F529A}"/>
          </ac:picMkLst>
        </pc:picChg>
      </pc:sldChg>
    </pc:docChg>
  </pc:docChgLst>
  <pc:docChgLst>
    <pc:chgData name="Siniša ᵀᴴᴱ ᴼᴿᴵᴳᴵᴻᴬᴸ Wolfenstein" userId="215f646470bc261a" providerId="LiveId" clId="{10DAB963-06B1-4DB6-9EA1-A12F9B2FD22C}"/>
    <pc:docChg chg="custSel addSld delSld modSld">
      <pc:chgData name="Siniša ᵀᴴᴱ ᴼᴿᴵᴳᴵᴻᴬᴸ Wolfenstein" userId="215f646470bc261a" providerId="LiveId" clId="{10DAB963-06B1-4DB6-9EA1-A12F9B2FD22C}" dt="2021-04-13T07:40:59.586" v="1105" actId="14100"/>
      <pc:docMkLst>
        <pc:docMk/>
      </pc:docMkLst>
      <pc:sldChg chg="modSp">
        <pc:chgData name="Siniša ᵀᴴᴱ ᴼᴿᴵᴳᴵᴻᴬᴸ Wolfenstein" userId="215f646470bc261a" providerId="LiveId" clId="{10DAB963-06B1-4DB6-9EA1-A12F9B2FD22C}" dt="2021-04-13T07:10:28.602" v="18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10DAB963-06B1-4DB6-9EA1-A12F9B2FD22C}" dt="2021-04-13T07:10:28.602" v="18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modSp modAnim">
        <pc:chgData name="Siniša ᵀᴴᴱ ᴼᴿᴵᴳᴵᴻᴬᴸ Wolfenstein" userId="215f646470bc261a" providerId="LiveId" clId="{10DAB963-06B1-4DB6-9EA1-A12F9B2FD22C}" dt="2021-04-13T07:13:53.144" v="128" actId="1076"/>
        <pc:sldMkLst>
          <pc:docMk/>
          <pc:sldMk cId="386841859" sldId="436"/>
        </pc:sldMkLst>
        <pc:spChg chg="mod">
          <ac:chgData name="Siniša ᵀᴴᴱ ᴼᴿᴵᴳᴵᴻᴬᴸ Wolfenstein" userId="215f646470bc261a" providerId="LiveId" clId="{10DAB963-06B1-4DB6-9EA1-A12F9B2FD22C}" dt="2021-04-13T07:13:47.464" v="126" actId="14100"/>
          <ac:spMkLst>
            <pc:docMk/>
            <pc:sldMk cId="386841859" sldId="436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10DAB963-06B1-4DB6-9EA1-A12F9B2FD22C}" dt="2021-04-13T07:10:38.878" v="19" actId="20577"/>
          <ac:spMkLst>
            <pc:docMk/>
            <pc:sldMk cId="386841859" sldId="436"/>
            <ac:spMk id="7" creationId="{0256D9EB-C20B-45FA-9F3D-124012366C9E}"/>
          </ac:spMkLst>
        </pc:spChg>
        <pc:picChg chg="mod">
          <ac:chgData name="Siniša ᵀᴴᴱ ᴼᴿᴵᴳᴵᴻᴬᴸ Wolfenstein" userId="215f646470bc261a" providerId="LiveId" clId="{10DAB963-06B1-4DB6-9EA1-A12F9B2FD22C}" dt="2021-04-13T07:13:53.144" v="128" actId="1076"/>
          <ac:picMkLst>
            <pc:docMk/>
            <pc:sldMk cId="386841859" sldId="436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10DAB963-06B1-4DB6-9EA1-A12F9B2FD22C}" dt="2021-04-13T07:11:30.130" v="20" actId="14826"/>
          <ac:picMkLst>
            <pc:docMk/>
            <pc:sldMk cId="386841859" sldId="436"/>
            <ac:picMk id="4" creationId="{1B2619D9-4F98-4A11-8FFE-57C7EB1F529A}"/>
          </ac:picMkLst>
        </pc:picChg>
      </pc:sldChg>
      <pc:sldChg chg="delSp modSp delAnim modAnim">
        <pc:chgData name="Siniša ᵀᴴᴱ ᴼᴿᴵᴳᴵᴻᴬᴸ Wolfenstein" userId="215f646470bc261a" providerId="LiveId" clId="{10DAB963-06B1-4DB6-9EA1-A12F9B2FD22C}" dt="2021-04-13T07:40:02.606" v="1102" actId="20577"/>
        <pc:sldMkLst>
          <pc:docMk/>
          <pc:sldMk cId="369717677" sldId="440"/>
        </pc:sldMkLst>
        <pc:spChg chg="del">
          <ac:chgData name="Siniša ᵀᴴᴱ ᴼᴿᴵᴳᴵᴻᴬᴸ Wolfenstein" userId="215f646470bc261a" providerId="LiveId" clId="{10DAB963-06B1-4DB6-9EA1-A12F9B2FD22C}" dt="2021-04-13T07:36:42.523" v="739" actId="478"/>
          <ac:spMkLst>
            <pc:docMk/>
            <pc:sldMk cId="369717677" sldId="440"/>
            <ac:spMk id="5" creationId="{682B60B3-3952-4F25-A8ED-1776C09B2ADF}"/>
          </ac:spMkLst>
        </pc:spChg>
        <pc:spChg chg="mod">
          <ac:chgData name="Siniša ᵀᴴᴱ ᴼᴿᴵᴳᴵᴻᴬᴸ Wolfenstein" userId="215f646470bc261a" providerId="LiveId" clId="{10DAB963-06B1-4DB6-9EA1-A12F9B2FD22C}" dt="2021-04-13T07:40:02.606" v="1102" actId="20577"/>
          <ac:spMkLst>
            <pc:docMk/>
            <pc:sldMk cId="369717677" sldId="440"/>
            <ac:spMk id="6" creationId="{010AB125-9086-4261-98B4-FC5A0801347C}"/>
          </ac:spMkLst>
        </pc:spChg>
        <pc:spChg chg="del">
          <ac:chgData name="Siniša ᵀᴴᴱ ᴼᴿᴵᴳᴵᴻᴬᴸ Wolfenstein" userId="215f646470bc261a" providerId="LiveId" clId="{10DAB963-06B1-4DB6-9EA1-A12F9B2FD22C}" dt="2021-04-13T07:36:42.523" v="739" actId="478"/>
          <ac:spMkLst>
            <pc:docMk/>
            <pc:sldMk cId="369717677" sldId="440"/>
            <ac:spMk id="7" creationId="{A5A65B3C-4668-4DDB-BC8D-FA216967DD8D}"/>
          </ac:spMkLst>
        </pc:spChg>
        <pc:spChg chg="del">
          <ac:chgData name="Siniša ᵀᴴᴱ ᴼᴿᴵᴳᴵᴻᴬᴸ Wolfenstein" userId="215f646470bc261a" providerId="LiveId" clId="{10DAB963-06B1-4DB6-9EA1-A12F9B2FD22C}" dt="2021-04-13T07:36:42.523" v="739" actId="478"/>
          <ac:spMkLst>
            <pc:docMk/>
            <pc:sldMk cId="369717677" sldId="440"/>
            <ac:spMk id="8" creationId="{8B194FD4-77DF-41D4-A38D-812C75C67F5E}"/>
          </ac:spMkLst>
        </pc:spChg>
        <pc:spChg chg="del">
          <ac:chgData name="Siniša ᵀᴴᴱ ᴼᴿᴵᴳᴵᴻᴬᴸ Wolfenstein" userId="215f646470bc261a" providerId="LiveId" clId="{10DAB963-06B1-4DB6-9EA1-A12F9B2FD22C}" dt="2021-04-13T07:36:42.523" v="739" actId="478"/>
          <ac:spMkLst>
            <pc:docMk/>
            <pc:sldMk cId="369717677" sldId="440"/>
            <ac:spMk id="9" creationId="{95F0C640-BC61-4F11-B05B-1D2ACC751276}"/>
          </ac:spMkLst>
        </pc:spChg>
        <pc:spChg chg="del">
          <ac:chgData name="Siniša ᵀᴴᴱ ᴼᴿᴵᴳᴵᴻᴬᴸ Wolfenstein" userId="215f646470bc261a" providerId="LiveId" clId="{10DAB963-06B1-4DB6-9EA1-A12F9B2FD22C}" dt="2021-04-13T07:36:42.523" v="739" actId="478"/>
          <ac:spMkLst>
            <pc:docMk/>
            <pc:sldMk cId="369717677" sldId="440"/>
            <ac:spMk id="10" creationId="{42CC1736-5911-49C5-9D34-96816E8BD48E}"/>
          </ac:spMkLst>
        </pc:spChg>
        <pc:spChg chg="del">
          <ac:chgData name="Siniša ᵀᴴᴱ ᴼᴿᴵᴳᴵᴻᴬᴸ Wolfenstein" userId="215f646470bc261a" providerId="LiveId" clId="{10DAB963-06B1-4DB6-9EA1-A12F9B2FD22C}" dt="2021-04-13T07:36:42.523" v="739" actId="478"/>
          <ac:spMkLst>
            <pc:docMk/>
            <pc:sldMk cId="369717677" sldId="440"/>
            <ac:spMk id="11" creationId="{B1A5911F-4400-424E-BD7C-82E5D8D9586F}"/>
          </ac:spMkLst>
        </pc:spChg>
        <pc:spChg chg="del">
          <ac:chgData name="Siniša ᵀᴴᴱ ᴼᴿᴵᴳᴵᴻᴬᴸ Wolfenstein" userId="215f646470bc261a" providerId="LiveId" clId="{10DAB963-06B1-4DB6-9EA1-A12F9B2FD22C}" dt="2021-04-13T07:36:42.523" v="739" actId="478"/>
          <ac:spMkLst>
            <pc:docMk/>
            <pc:sldMk cId="369717677" sldId="440"/>
            <ac:spMk id="12" creationId="{79D12021-0FE0-48D9-9125-C1C182A7CAA2}"/>
          </ac:spMkLst>
        </pc:spChg>
        <pc:spChg chg="del">
          <ac:chgData name="Siniša ᵀᴴᴱ ᴼᴿᴵᴳᴵᴻᴬᴸ Wolfenstein" userId="215f646470bc261a" providerId="LiveId" clId="{10DAB963-06B1-4DB6-9EA1-A12F9B2FD22C}" dt="2021-04-13T07:36:42.523" v="739" actId="478"/>
          <ac:spMkLst>
            <pc:docMk/>
            <pc:sldMk cId="369717677" sldId="440"/>
            <ac:spMk id="13" creationId="{CBB8E5DA-48BB-4E85-ACA4-9E563F5C1896}"/>
          </ac:spMkLst>
        </pc:spChg>
        <pc:picChg chg="mod">
          <ac:chgData name="Siniša ᵀᴴᴱ ᴼᴿᴵᴳᴵᴻᴬᴸ Wolfenstein" userId="215f646470bc261a" providerId="LiveId" clId="{10DAB963-06B1-4DB6-9EA1-A12F9B2FD22C}" dt="2021-04-13T07:38:45.271" v="904" actId="1076"/>
          <ac:picMkLst>
            <pc:docMk/>
            <pc:sldMk cId="369717677" sldId="440"/>
            <ac:picMk id="2" creationId="{B69E1C10-ACFD-49C4-B019-6B92ED78F85E}"/>
          </ac:picMkLst>
        </pc:picChg>
        <pc:picChg chg="mod">
          <ac:chgData name="Siniša ᵀᴴᴱ ᴼᴿᴵᴳᴵᴻᴬᴸ Wolfenstein" userId="215f646470bc261a" providerId="LiveId" clId="{10DAB963-06B1-4DB6-9EA1-A12F9B2FD22C}" dt="2021-04-13T07:36:38.399" v="738" actId="14826"/>
          <ac:picMkLst>
            <pc:docMk/>
            <pc:sldMk cId="369717677" sldId="440"/>
            <ac:picMk id="4" creationId="{1B2619D9-4F98-4A11-8FFE-57C7EB1F529A}"/>
          </ac:picMkLst>
        </pc:picChg>
      </pc:sldChg>
      <pc:sldChg chg="modSp add">
        <pc:chgData name="Siniša ᵀᴴᴱ ᴼᴿᴵᴳᴵᴻᴬᴸ Wolfenstein" userId="215f646470bc261a" providerId="LiveId" clId="{10DAB963-06B1-4DB6-9EA1-A12F9B2FD22C}" dt="2021-04-13T07:34:38.449" v="735" actId="20577"/>
        <pc:sldMkLst>
          <pc:docMk/>
          <pc:sldMk cId="1448836093" sldId="444"/>
        </pc:sldMkLst>
        <pc:spChg chg="mod">
          <ac:chgData name="Siniša ᵀᴴᴱ ᴼᴿᴵᴳᴵᴻᴬᴸ Wolfenstein" userId="215f646470bc261a" providerId="LiveId" clId="{10DAB963-06B1-4DB6-9EA1-A12F9B2FD22C}" dt="2021-04-13T07:34:38.449" v="735" actId="20577"/>
          <ac:spMkLst>
            <pc:docMk/>
            <pc:sldMk cId="1448836093" sldId="444"/>
            <ac:spMk id="18" creationId="{8619A0A9-4971-4637-BA0B-39A4F5D24D27}"/>
          </ac:spMkLst>
        </pc:spChg>
      </pc:sldChg>
      <pc:sldChg chg="modSp modAnim">
        <pc:chgData name="Siniša ᵀᴴᴱ ᴼᴿᴵᴳᴵᴻᴬᴸ Wolfenstein" userId="215f646470bc261a" providerId="LiveId" clId="{10DAB963-06B1-4DB6-9EA1-A12F9B2FD22C}" dt="2021-04-13T07:38:18.249" v="902" actId="1036"/>
        <pc:sldMkLst>
          <pc:docMk/>
          <pc:sldMk cId="1690226049" sldId="469"/>
        </pc:sldMkLst>
        <pc:spChg chg="mod">
          <ac:chgData name="Siniša ᵀᴴᴱ ᴼᴿᴵᴳᴵᴻᴬᴸ Wolfenstein" userId="215f646470bc261a" providerId="LiveId" clId="{10DAB963-06B1-4DB6-9EA1-A12F9B2FD22C}" dt="2021-04-13T07:38:18.249" v="902" actId="1036"/>
          <ac:spMkLst>
            <pc:docMk/>
            <pc:sldMk cId="1690226049" sldId="469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10DAB963-06B1-4DB6-9EA1-A12F9B2FD22C}" dt="2021-04-13T07:36:33.888" v="737" actId="20577"/>
          <ac:spMkLst>
            <pc:docMk/>
            <pc:sldMk cId="1690226049" sldId="469"/>
            <ac:spMk id="7" creationId="{0256D9EB-C20B-45FA-9F3D-124012366C9E}"/>
          </ac:spMkLst>
        </pc:spChg>
        <pc:picChg chg="mod">
          <ac:chgData name="Siniša ᵀᴴᴱ ᴼᴿᴵᴳᴵᴻᴬᴸ Wolfenstein" userId="215f646470bc261a" providerId="LiveId" clId="{10DAB963-06B1-4DB6-9EA1-A12F9B2FD22C}" dt="2021-04-13T07:37:32.763" v="747" actId="1076"/>
          <ac:picMkLst>
            <pc:docMk/>
            <pc:sldMk cId="1690226049" sldId="469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10DAB963-06B1-4DB6-9EA1-A12F9B2FD22C}" dt="2021-04-13T07:36:31.848" v="736" actId="14826"/>
          <ac:picMkLst>
            <pc:docMk/>
            <pc:sldMk cId="1690226049" sldId="469"/>
            <ac:picMk id="4" creationId="{1B2619D9-4F98-4A11-8FFE-57C7EB1F529A}"/>
          </ac:picMkLst>
        </pc:picChg>
      </pc:sldChg>
      <pc:sldChg chg="addSp modSp modAnim">
        <pc:chgData name="Siniša ᵀᴴᴱ ᴼᴿᴵᴳᴵᴻᴬᴸ Wolfenstein" userId="215f646470bc261a" providerId="LiveId" clId="{10DAB963-06B1-4DB6-9EA1-A12F9B2FD22C}" dt="2021-04-13T07:21:12.568" v="408" actId="20577"/>
        <pc:sldMkLst>
          <pc:docMk/>
          <pc:sldMk cId="189218091" sldId="472"/>
        </pc:sldMkLst>
        <pc:spChg chg="mod">
          <ac:chgData name="Siniša ᵀᴴᴱ ᴼᴿᴵᴳᴵᴻᴬᴸ Wolfenstein" userId="215f646470bc261a" providerId="LiveId" clId="{10DAB963-06B1-4DB6-9EA1-A12F9B2FD22C}" dt="2021-04-13T07:21:12.568" v="408" actId="20577"/>
          <ac:spMkLst>
            <pc:docMk/>
            <pc:sldMk cId="189218091" sldId="472"/>
            <ac:spMk id="3" creationId="{182B771E-CB7D-4A69-8A2A-7ED3FD66E39B}"/>
          </ac:spMkLst>
        </pc:spChg>
        <pc:spChg chg="mod">
          <ac:chgData name="Siniša ᵀᴴᴱ ᴼᴿᴵᴳᴵᴻᴬᴸ Wolfenstein" userId="215f646470bc261a" providerId="LiveId" clId="{10DAB963-06B1-4DB6-9EA1-A12F9B2FD22C}" dt="2021-04-13T07:17:18.749" v="340" actId="1076"/>
          <ac:spMkLst>
            <pc:docMk/>
            <pc:sldMk cId="189218091" sldId="472"/>
            <ac:spMk id="5" creationId="{8D325426-884C-49B3-B59E-35BDE8A743EE}"/>
          </ac:spMkLst>
        </pc:spChg>
        <pc:spChg chg="mod">
          <ac:chgData name="Siniša ᵀᴴᴱ ᴼᴿᴵᴳᴵᴻᴬᴸ Wolfenstein" userId="215f646470bc261a" providerId="LiveId" clId="{10DAB963-06B1-4DB6-9EA1-A12F9B2FD22C}" dt="2021-04-13T07:16:22.892" v="331" actId="313"/>
          <ac:spMkLst>
            <pc:docMk/>
            <pc:sldMk cId="189218091" sldId="472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10DAB963-06B1-4DB6-9EA1-A12F9B2FD22C}" dt="2021-04-13T07:17:35.944" v="342" actId="1076"/>
          <ac:spMkLst>
            <pc:docMk/>
            <pc:sldMk cId="189218091" sldId="472"/>
            <ac:spMk id="7" creationId="{15A229EA-E183-42D6-9795-CADF5B8358F5}"/>
          </ac:spMkLst>
        </pc:spChg>
        <pc:spChg chg="mod">
          <ac:chgData name="Siniša ᵀᴴᴱ ᴼᴿᴵᴳᴵᴻᴬᴸ Wolfenstein" userId="215f646470bc261a" providerId="LiveId" clId="{10DAB963-06B1-4DB6-9EA1-A12F9B2FD22C}" dt="2021-04-13T07:18:00.098" v="347" actId="1038"/>
          <ac:spMkLst>
            <pc:docMk/>
            <pc:sldMk cId="189218091" sldId="472"/>
            <ac:spMk id="8" creationId="{E4D44643-38F0-4841-95FF-48F1D48992AB}"/>
          </ac:spMkLst>
        </pc:spChg>
        <pc:spChg chg="mod">
          <ac:chgData name="Siniša ᵀᴴᴱ ᴼᴿᴵᴳᴵᴻᴬᴸ Wolfenstein" userId="215f646470bc261a" providerId="LiveId" clId="{10DAB963-06B1-4DB6-9EA1-A12F9B2FD22C}" dt="2021-04-13T07:18:14.324" v="352" actId="1035"/>
          <ac:spMkLst>
            <pc:docMk/>
            <pc:sldMk cId="189218091" sldId="472"/>
            <ac:spMk id="9" creationId="{408E2D5A-D93C-4FB6-8A58-17A8FCF83165}"/>
          </ac:spMkLst>
        </pc:spChg>
        <pc:spChg chg="mod">
          <ac:chgData name="Siniša ᵀᴴᴱ ᴼᴿᴵᴳᴵᴻᴬᴸ Wolfenstein" userId="215f646470bc261a" providerId="LiveId" clId="{10DAB963-06B1-4DB6-9EA1-A12F9B2FD22C}" dt="2021-04-13T07:18:37.046" v="354" actId="1076"/>
          <ac:spMkLst>
            <pc:docMk/>
            <pc:sldMk cId="189218091" sldId="472"/>
            <ac:spMk id="10" creationId="{5DBE2C31-84B4-4E94-9986-7CDD70EFE816}"/>
          </ac:spMkLst>
        </pc:spChg>
        <pc:spChg chg="mod">
          <ac:chgData name="Siniša ᵀᴴᴱ ᴼᴿᴵᴳᴵᴻᴬᴸ Wolfenstein" userId="215f646470bc261a" providerId="LiveId" clId="{10DAB963-06B1-4DB6-9EA1-A12F9B2FD22C}" dt="2021-04-13T07:19:04.540" v="356" actId="1076"/>
          <ac:spMkLst>
            <pc:docMk/>
            <pc:sldMk cId="189218091" sldId="472"/>
            <ac:spMk id="11" creationId="{BA7D2F7B-9F8C-4908-892B-4725C7AEE46C}"/>
          </ac:spMkLst>
        </pc:spChg>
        <pc:spChg chg="mod">
          <ac:chgData name="Siniša ᵀᴴᴱ ᴼᴿᴵᴳᴵᴻᴬᴸ Wolfenstein" userId="215f646470bc261a" providerId="LiveId" clId="{10DAB963-06B1-4DB6-9EA1-A12F9B2FD22C}" dt="2021-04-13T07:19:45.700" v="361" actId="1038"/>
          <ac:spMkLst>
            <pc:docMk/>
            <pc:sldMk cId="189218091" sldId="472"/>
            <ac:spMk id="12" creationId="{AB2A4EBC-BC1A-4618-95A6-DFED3A4F6992}"/>
          </ac:spMkLst>
        </pc:spChg>
        <pc:spChg chg="add mod">
          <ac:chgData name="Siniša ᵀᴴᴱ ᴼᴿᴵᴳᴵᴻᴬᴸ Wolfenstein" userId="215f646470bc261a" providerId="LiveId" clId="{10DAB963-06B1-4DB6-9EA1-A12F9B2FD22C}" dt="2021-04-13T07:20:35.630" v="364" actId="1076"/>
          <ac:spMkLst>
            <pc:docMk/>
            <pc:sldMk cId="189218091" sldId="472"/>
            <ac:spMk id="13" creationId="{2017C4CE-B0D1-414F-9102-EE9FD9FFD2D9}"/>
          </ac:spMkLst>
        </pc:spChg>
        <pc:picChg chg="mod">
          <ac:chgData name="Siniša ᵀᴴᴱ ᴼᴿᴵᴳᴵᴻᴬᴸ Wolfenstein" userId="215f646470bc261a" providerId="LiveId" clId="{10DAB963-06B1-4DB6-9EA1-A12F9B2FD22C}" dt="2021-04-13T07:14:54.013" v="131" actId="14100"/>
          <ac:picMkLst>
            <pc:docMk/>
            <pc:sldMk cId="189218091" sldId="472"/>
            <ac:picMk id="2" creationId="{B69E1C10-ACFD-49C4-B019-6B92ED78F85E}"/>
          </ac:picMkLst>
        </pc:picChg>
        <pc:picChg chg="mod">
          <ac:chgData name="Siniša ᵀᴴᴱ ᴼᴿᴵᴳᴵᴻᴬᴸ Wolfenstein" userId="215f646470bc261a" providerId="LiveId" clId="{10DAB963-06B1-4DB6-9EA1-A12F9B2FD22C}" dt="2021-04-13T07:11:35.970" v="21" actId="14826"/>
          <ac:picMkLst>
            <pc:docMk/>
            <pc:sldMk cId="189218091" sldId="472"/>
            <ac:picMk id="4" creationId="{1B2619D9-4F98-4A11-8FFE-57C7EB1F529A}"/>
          </ac:picMkLst>
        </pc:picChg>
      </pc:sldChg>
      <pc:sldChg chg="del">
        <pc:chgData name="Siniša ᵀᴴᴱ ᴼᴿᴵᴳᴵᴻᴬᴸ Wolfenstein" userId="215f646470bc261a" providerId="LiveId" clId="{10DAB963-06B1-4DB6-9EA1-A12F9B2FD22C}" dt="2021-04-13T07:11:43.267" v="22" actId="2696"/>
        <pc:sldMkLst>
          <pc:docMk/>
          <pc:sldMk cId="1862893021" sldId="506"/>
        </pc:sldMkLst>
      </pc:sldChg>
      <pc:sldChg chg="addSp modSp modAnim">
        <pc:chgData name="Siniša ᵀᴴᴱ ᴼᴿᴵᴳᴵᴻᴬᴸ Wolfenstein" userId="215f646470bc261a" providerId="LiveId" clId="{10DAB963-06B1-4DB6-9EA1-A12F9B2FD22C}" dt="2021-04-13T07:40:59.586" v="1105" actId="14100"/>
        <pc:sldMkLst>
          <pc:docMk/>
          <pc:sldMk cId="3718517999" sldId="512"/>
        </pc:sldMkLst>
        <pc:spChg chg="mod">
          <ac:chgData name="Siniša ᵀᴴᴱ ᴼᴿᴵᴳᴵᴻᴬᴸ Wolfenstein" userId="215f646470bc261a" providerId="LiveId" clId="{10DAB963-06B1-4DB6-9EA1-A12F9B2FD22C}" dt="2021-04-13T07:24:48.442" v="437" actId="14100"/>
          <ac:spMkLst>
            <pc:docMk/>
            <pc:sldMk cId="3718517999" sldId="512"/>
            <ac:spMk id="6" creationId="{010AB125-9086-4261-98B4-FC5A0801347C}"/>
          </ac:spMkLst>
        </pc:spChg>
        <pc:spChg chg="add mod">
          <ac:chgData name="Siniša ᵀᴴᴱ ᴼᴿᴵᴳᴵᴻᴬᴸ Wolfenstein" userId="215f646470bc261a" providerId="LiveId" clId="{10DAB963-06B1-4DB6-9EA1-A12F9B2FD22C}" dt="2021-04-13T07:28:40.404" v="611" actId="20577"/>
          <ac:spMkLst>
            <pc:docMk/>
            <pc:sldMk cId="3718517999" sldId="512"/>
            <ac:spMk id="7" creationId="{DF7218F7-2438-499B-A004-1E306CA80099}"/>
          </ac:spMkLst>
        </pc:spChg>
        <pc:spChg chg="add mod">
          <ac:chgData name="Siniša ᵀᴴᴱ ᴼᴿᴵᴳᴵᴻᴬᴸ Wolfenstein" userId="215f646470bc261a" providerId="LiveId" clId="{10DAB963-06B1-4DB6-9EA1-A12F9B2FD22C}" dt="2021-04-13T07:40:59.586" v="1105" actId="14100"/>
          <ac:spMkLst>
            <pc:docMk/>
            <pc:sldMk cId="3718517999" sldId="512"/>
            <ac:spMk id="9" creationId="{C9D78761-3D9F-49C6-BAF5-C148103A4C30}"/>
          </ac:spMkLst>
        </pc:spChg>
        <pc:spChg chg="add mod">
          <ac:chgData name="Siniša ᵀᴴᴱ ᴼᴿᴵᴳᴵᴻᴬᴸ Wolfenstein" userId="215f646470bc261a" providerId="LiveId" clId="{10DAB963-06B1-4DB6-9EA1-A12F9B2FD22C}" dt="2021-04-13T07:32:21.978" v="694" actId="14100"/>
          <ac:spMkLst>
            <pc:docMk/>
            <pc:sldMk cId="3718517999" sldId="512"/>
            <ac:spMk id="10" creationId="{C73E0B54-C587-45F7-87E5-D30A468EADA5}"/>
          </ac:spMkLst>
        </pc:spChg>
        <pc:picChg chg="mod">
          <ac:chgData name="Siniša ᵀᴴᴱ ᴼᴿᴵᴳᴵᴻᴬᴸ Wolfenstein" userId="215f646470bc261a" providerId="LiveId" clId="{10DAB963-06B1-4DB6-9EA1-A12F9B2FD22C}" dt="2021-04-13T07:23:37.932" v="412" actId="1076"/>
          <ac:picMkLst>
            <pc:docMk/>
            <pc:sldMk cId="3718517999" sldId="512"/>
            <ac:picMk id="2" creationId="{B69E1C10-ACFD-49C4-B019-6B92ED78F85E}"/>
          </ac:picMkLst>
        </pc:picChg>
        <pc:picChg chg="mod">
          <ac:chgData name="Siniša ᵀᴴᴱ ᴼᴿᴵᴳᴵᴻᴬᴸ Wolfenstein" userId="215f646470bc261a" providerId="LiveId" clId="{10DAB963-06B1-4DB6-9EA1-A12F9B2FD22C}" dt="2021-04-13T07:28:43.707" v="612" actId="1076"/>
          <ac:picMkLst>
            <pc:docMk/>
            <pc:sldMk cId="3718517999" sldId="512"/>
            <ac:picMk id="3" creationId="{46926111-E49C-44F4-9C0F-31E294EA15E2}"/>
          </ac:picMkLst>
        </pc:picChg>
        <pc:picChg chg="mod">
          <ac:chgData name="Siniša ᵀᴴᴱ ᴼᴿᴵᴳᴵᴻᴬᴸ Wolfenstein" userId="215f646470bc261a" providerId="LiveId" clId="{10DAB963-06B1-4DB6-9EA1-A12F9B2FD22C}" dt="2021-04-13T07:11:49.037" v="23" actId="14826"/>
          <ac:picMkLst>
            <pc:docMk/>
            <pc:sldMk cId="3718517999" sldId="512"/>
            <ac:picMk id="4" creationId="{1B2619D9-4F98-4A11-8FFE-57C7EB1F529A}"/>
          </ac:picMkLst>
        </pc:picChg>
        <pc:picChg chg="add mod">
          <ac:chgData name="Siniša ᵀᴴᴱ ᴼᴿᴵᴳᴵᴻᴬᴸ Wolfenstein" userId="215f646470bc261a" providerId="LiveId" clId="{10DAB963-06B1-4DB6-9EA1-A12F9B2FD22C}" dt="2021-04-13T07:40:57.151" v="1104" actId="1076"/>
          <ac:picMkLst>
            <pc:docMk/>
            <pc:sldMk cId="3718517999" sldId="512"/>
            <ac:picMk id="8" creationId="{F7F4C6A0-FB5E-4263-B6AC-B027AB6BFD2E}"/>
          </ac:picMkLst>
        </pc:picChg>
      </pc:sldChg>
      <pc:sldChg chg="modSp del">
        <pc:chgData name="Siniša ᵀᴴᴱ ᴼᴿᴵᴳᴵᴻᴬᴸ Wolfenstein" userId="215f646470bc261a" providerId="LiveId" clId="{10DAB963-06B1-4DB6-9EA1-A12F9B2FD22C}" dt="2021-04-13T07:32:25.020" v="695" actId="2696"/>
        <pc:sldMkLst>
          <pc:docMk/>
          <pc:sldMk cId="379708025" sldId="513"/>
        </pc:sldMkLst>
        <pc:picChg chg="mod">
          <ac:chgData name="Siniša ᵀᴴᴱ ᴼᴿᴵᴳᴵᴻᴬᴸ Wolfenstein" userId="215f646470bc261a" providerId="LiveId" clId="{10DAB963-06B1-4DB6-9EA1-A12F9B2FD22C}" dt="2021-04-13T07:11:53.945" v="24" actId="14826"/>
          <ac:picMkLst>
            <pc:docMk/>
            <pc:sldMk cId="379708025" sldId="513"/>
            <ac:picMk id="4" creationId="{1B2619D9-4F98-4A11-8FFE-57C7EB1F529A}"/>
          </ac:picMkLst>
        </pc:picChg>
      </pc:sldChg>
    </pc:docChg>
  </pc:docChgLst>
  <pc:docChgLst>
    <pc:chgData name="Siniša ᵀᴴᴱ ᴼᴿᴵᴳᴵᴻᴬᴸ Wolfenstein" userId="215f646470bc261a" providerId="LiveId" clId="{2B0D4389-A970-4E66-8D7F-BACCCB39F31F}"/>
    <pc:docChg chg="undo custSel addSld delSld modSld sldOrd">
      <pc:chgData name="Siniša ᵀᴴᴱ ᴼᴿᴵᴳᴵᴻᴬᴸ Wolfenstein" userId="215f646470bc261a" providerId="LiveId" clId="{2B0D4389-A970-4E66-8D7F-BACCCB39F31F}" dt="2021-04-07T13:45:34.877" v="2439" actId="20577"/>
      <pc:docMkLst>
        <pc:docMk/>
      </pc:docMkLst>
      <pc:sldChg chg="modSp">
        <pc:chgData name="Siniša ᵀᴴᴱ ᴼᴿᴵᴳᴵᴻᴬᴸ Wolfenstein" userId="215f646470bc261a" providerId="LiveId" clId="{2B0D4389-A970-4E66-8D7F-BACCCB39F31F}" dt="2021-04-07T11:47:41.497" v="16" actId="20577"/>
        <pc:sldMkLst>
          <pc:docMk/>
          <pc:sldMk cId="1473559465" sldId="256"/>
        </pc:sldMkLst>
        <pc:spChg chg="mod">
          <ac:chgData name="Siniša ᵀᴴᴱ ᴼᴿᴵᴳᴵᴻᴬᴸ Wolfenstein" userId="215f646470bc261a" providerId="LiveId" clId="{2B0D4389-A970-4E66-8D7F-BACCCB39F31F}" dt="2021-04-07T11:47:41.497" v="16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modSp ord modAnim">
        <pc:chgData name="Siniša ᵀᴴᴱ ᴼᴿᴵᴳᴵᴻᴬᴸ Wolfenstein" userId="215f646470bc261a" providerId="LiveId" clId="{2B0D4389-A970-4E66-8D7F-BACCCB39F31F}" dt="2021-04-07T12:08:07.852" v="535" actId="1035"/>
        <pc:sldMkLst>
          <pc:docMk/>
          <pc:sldMk cId="386841859" sldId="436"/>
        </pc:sldMkLst>
        <pc:spChg chg="mod">
          <ac:chgData name="Siniša ᵀᴴᴱ ᴼᴿᴵᴳᴵᴻᴬᴸ Wolfenstein" userId="215f646470bc261a" providerId="LiveId" clId="{2B0D4389-A970-4E66-8D7F-BACCCB39F31F}" dt="2021-04-07T12:00:18.195" v="209" actId="14100"/>
          <ac:spMkLst>
            <pc:docMk/>
            <pc:sldMk cId="386841859" sldId="436"/>
            <ac:spMk id="6" creationId="{010AB125-9086-4261-98B4-FC5A0801347C}"/>
          </ac:spMkLst>
        </pc:spChg>
        <pc:spChg chg="mod">
          <ac:chgData name="Siniša ᵀᴴᴱ ᴼᴿᴵᴳᴵᴻᴬᴸ Wolfenstein" userId="215f646470bc261a" providerId="LiveId" clId="{2B0D4389-A970-4E66-8D7F-BACCCB39F31F}" dt="2021-04-07T11:56:46.536" v="174" actId="20577"/>
          <ac:spMkLst>
            <pc:docMk/>
            <pc:sldMk cId="386841859" sldId="436"/>
            <ac:spMk id="7" creationId="{0256D9EB-C20B-45FA-9F3D-124012366C9E}"/>
          </ac:spMkLst>
        </pc:spChg>
        <pc:spChg chg="add mod">
          <ac:chgData name="Siniša ᵀᴴᴱ ᴼᴿᴵᴳᴵᴻᴬᴸ Wolfenstein" userId="215f646470bc261a" providerId="LiveId" clId="{2B0D4389-A970-4E66-8D7F-BACCCB39F31F}" dt="2021-04-07T12:08:03.459" v="521" actId="1035"/>
          <ac:spMkLst>
            <pc:docMk/>
            <pc:sldMk cId="386841859" sldId="436"/>
            <ac:spMk id="8" creationId="{0CB3BD99-43AE-4684-BC63-70AF48A085C7}"/>
          </ac:spMkLst>
        </pc:spChg>
        <pc:spChg chg="add mod">
          <ac:chgData name="Siniša ᵀᴴᴱ ᴼᴿᴵᴳᴵᴻᴬᴸ Wolfenstein" userId="215f646470bc261a" providerId="LiveId" clId="{2B0D4389-A970-4E66-8D7F-BACCCB39F31F}" dt="2021-04-07T12:05:05.098" v="334" actId="20577"/>
          <ac:spMkLst>
            <pc:docMk/>
            <pc:sldMk cId="386841859" sldId="436"/>
            <ac:spMk id="9" creationId="{2DF39DF3-751E-434C-81AE-60E7CDC30022}"/>
          </ac:spMkLst>
        </pc:spChg>
        <pc:spChg chg="add mod">
          <ac:chgData name="Siniša ᵀᴴᴱ ᴼᴿᴵᴳᴵᴻᴬᴸ Wolfenstein" userId="215f646470bc261a" providerId="LiveId" clId="{2B0D4389-A970-4E66-8D7F-BACCCB39F31F}" dt="2021-04-07T12:05:08.299" v="335" actId="20577"/>
          <ac:spMkLst>
            <pc:docMk/>
            <pc:sldMk cId="386841859" sldId="436"/>
            <ac:spMk id="10" creationId="{22E12361-3B33-4A18-BAD7-75FE1DDB44D0}"/>
          </ac:spMkLst>
        </pc:spChg>
        <pc:spChg chg="add mod">
          <ac:chgData name="Siniša ᵀᴴᴱ ᴼᴿᴵᴳᴵᴻᴬᴸ Wolfenstein" userId="215f646470bc261a" providerId="LiveId" clId="{2B0D4389-A970-4E66-8D7F-BACCCB39F31F}" dt="2021-04-07T12:05:12.111" v="336" actId="20577"/>
          <ac:spMkLst>
            <pc:docMk/>
            <pc:sldMk cId="386841859" sldId="436"/>
            <ac:spMk id="11" creationId="{06A79AC5-9F7B-4B26-9A6B-80F257CABED8}"/>
          </ac:spMkLst>
        </pc:spChg>
        <pc:spChg chg="add mod">
          <ac:chgData name="Siniša ᵀᴴᴱ ᴼᴿᴵᴳᴵᴻᴬᴸ Wolfenstein" userId="215f646470bc261a" providerId="LiveId" clId="{2B0D4389-A970-4E66-8D7F-BACCCB39F31F}" dt="2021-04-07T12:05:17.257" v="337" actId="20577"/>
          <ac:spMkLst>
            <pc:docMk/>
            <pc:sldMk cId="386841859" sldId="436"/>
            <ac:spMk id="12" creationId="{D751531A-00C5-4BC7-AED4-1D91B9D50D7C}"/>
          </ac:spMkLst>
        </pc:spChg>
        <pc:spChg chg="add mod">
          <ac:chgData name="Siniša ᵀᴴᴱ ᴼᴿᴵᴳᴵᴻᴬᴸ Wolfenstein" userId="215f646470bc261a" providerId="LiveId" clId="{2B0D4389-A970-4E66-8D7F-BACCCB39F31F}" dt="2021-04-07T12:05:28.176" v="338" actId="20577"/>
          <ac:spMkLst>
            <pc:docMk/>
            <pc:sldMk cId="386841859" sldId="436"/>
            <ac:spMk id="13" creationId="{0EC3B9E1-05C4-4650-AE3A-791FABA6C131}"/>
          </ac:spMkLst>
        </pc:spChg>
        <pc:spChg chg="add mod">
          <ac:chgData name="Siniša ᵀᴴᴱ ᴼᴿᴵᴳᴵᴻᴬᴸ Wolfenstein" userId="215f646470bc261a" providerId="LiveId" clId="{2B0D4389-A970-4E66-8D7F-BACCCB39F31F}" dt="2021-04-07T12:05:32.830" v="339" actId="20577"/>
          <ac:spMkLst>
            <pc:docMk/>
            <pc:sldMk cId="386841859" sldId="436"/>
            <ac:spMk id="14" creationId="{DDCDD3B1-0718-4FED-B12F-716FA44059A7}"/>
          </ac:spMkLst>
        </pc:spChg>
        <pc:spChg chg="add mod">
          <ac:chgData name="Siniša ᵀᴴᴱ ᴼᴿᴵᴳᴵᴻᴬᴸ Wolfenstein" userId="215f646470bc261a" providerId="LiveId" clId="{2B0D4389-A970-4E66-8D7F-BACCCB39F31F}" dt="2021-04-07T12:05:36.188" v="340" actId="20577"/>
          <ac:spMkLst>
            <pc:docMk/>
            <pc:sldMk cId="386841859" sldId="436"/>
            <ac:spMk id="15" creationId="{EB43EB93-BB1D-4EDA-AF69-1071BDD329A6}"/>
          </ac:spMkLst>
        </pc:spChg>
        <pc:spChg chg="add mod">
          <ac:chgData name="Siniša ᵀᴴᴱ ᴼᴿᴵᴳᴵᴻᴬᴸ Wolfenstein" userId="215f646470bc261a" providerId="LiveId" clId="{2B0D4389-A970-4E66-8D7F-BACCCB39F31F}" dt="2021-04-07T12:05:42.700" v="341" actId="20577"/>
          <ac:spMkLst>
            <pc:docMk/>
            <pc:sldMk cId="386841859" sldId="436"/>
            <ac:spMk id="16" creationId="{844365E0-D919-40CC-BC7C-23D4B7B36545}"/>
          </ac:spMkLst>
        </pc:spChg>
        <pc:spChg chg="add mod">
          <ac:chgData name="Siniša ᵀᴴᴱ ᴼᴿᴵᴳᴵᴻᴬᴸ Wolfenstein" userId="215f646470bc261a" providerId="LiveId" clId="{2B0D4389-A970-4E66-8D7F-BACCCB39F31F}" dt="2021-04-07T12:05:46.980" v="342" actId="20577"/>
          <ac:spMkLst>
            <pc:docMk/>
            <pc:sldMk cId="386841859" sldId="436"/>
            <ac:spMk id="17" creationId="{2AAA7516-5CFA-4899-BB22-8EE9A448726B}"/>
          </ac:spMkLst>
        </pc:spChg>
        <pc:spChg chg="add mod">
          <ac:chgData name="Siniša ᵀᴴᴱ ᴼᴿᴵᴳᴵᴻᴬᴸ Wolfenstein" userId="215f646470bc261a" providerId="LiveId" clId="{2B0D4389-A970-4E66-8D7F-BACCCB39F31F}" dt="2021-04-07T12:08:07.852" v="535" actId="1035"/>
          <ac:spMkLst>
            <pc:docMk/>
            <pc:sldMk cId="386841859" sldId="436"/>
            <ac:spMk id="18" creationId="{A8CF5D6E-FF82-4805-B5AB-2DE0DACD5707}"/>
          </ac:spMkLst>
        </pc:spChg>
        <pc:picChg chg="mod">
          <ac:chgData name="Siniša ᵀᴴᴱ ᴼᴿᴵᴳᴵᴻᴬᴸ Wolfenstein" userId="215f646470bc261a" providerId="LiveId" clId="{2B0D4389-A970-4E66-8D7F-BACCCB39F31F}" dt="2021-04-07T12:00:11.063" v="207" actId="1076"/>
          <ac:picMkLst>
            <pc:docMk/>
            <pc:sldMk cId="386841859" sldId="436"/>
            <ac:picMk id="2" creationId="{79AB126F-5218-4223-8FB3-6BD5D18FF2B3}"/>
          </ac:picMkLst>
        </pc:picChg>
        <pc:picChg chg="add mod">
          <ac:chgData name="Siniša ᵀᴴᴱ ᴼᴿᴵᴳᴵᴻᴬᴸ Wolfenstein" userId="215f646470bc261a" providerId="LiveId" clId="{2B0D4389-A970-4E66-8D7F-BACCCB39F31F}" dt="2021-04-07T12:03:32.915" v="284" actId="1076"/>
          <ac:picMkLst>
            <pc:docMk/>
            <pc:sldMk cId="386841859" sldId="436"/>
            <ac:picMk id="3" creationId="{7F8823C5-4C59-45B0-867C-ECB3D05B7D48}"/>
          </ac:picMkLst>
        </pc:picChg>
        <pc:picChg chg="mod">
          <ac:chgData name="Siniša ᵀᴴᴱ ᴼᴿᴵᴳᴵᴻᴬᴸ Wolfenstein" userId="215f646470bc261a" providerId="LiveId" clId="{2B0D4389-A970-4E66-8D7F-BACCCB39F31F}" dt="2021-04-07T11:56:40.503" v="173" actId="14826"/>
          <ac:picMkLst>
            <pc:docMk/>
            <pc:sldMk cId="386841859" sldId="436"/>
            <ac:picMk id="4" creationId="{1B2619D9-4F98-4A11-8FFE-57C7EB1F529A}"/>
          </ac:picMkLst>
        </pc:picChg>
      </pc:sldChg>
      <pc:sldChg chg="addSp delSp modSp ord delAnim modAnim">
        <pc:chgData name="Siniša ᵀᴴᴱ ᴼᴿᴵᴳᴵᴻᴬᴸ Wolfenstein" userId="215f646470bc261a" providerId="LiveId" clId="{2B0D4389-A970-4E66-8D7F-BACCCB39F31F}" dt="2021-04-07T13:39:52.400" v="2403"/>
        <pc:sldMkLst>
          <pc:docMk/>
          <pc:sldMk cId="369717677" sldId="440"/>
        </pc:sldMkLst>
        <pc:spChg chg="mod">
          <ac:chgData name="Siniša ᵀᴴᴱ ᴼᴿᴵᴳᴵᴻᴬᴸ Wolfenstein" userId="215f646470bc261a" providerId="LiveId" clId="{2B0D4389-A970-4E66-8D7F-BACCCB39F31F}" dt="2021-04-07T13:39:39.518" v="2388" actId="20577"/>
          <ac:spMkLst>
            <pc:docMk/>
            <pc:sldMk cId="369717677" sldId="440"/>
            <ac:spMk id="6" creationId="{010AB125-9086-4261-98B4-FC5A0801347C}"/>
          </ac:spMkLst>
        </pc:spChg>
        <pc:spChg chg="add del">
          <ac:chgData name="Siniša ᵀᴴᴱ ᴼᴿᴵᴳᴵᴻᴬᴸ Wolfenstein" userId="215f646470bc261a" providerId="LiveId" clId="{2B0D4389-A970-4E66-8D7F-BACCCB39F31F}" dt="2021-04-07T12:19:34.006" v="875" actId="21"/>
          <ac:spMkLst>
            <pc:docMk/>
            <pc:sldMk cId="369717677" sldId="440"/>
            <ac:spMk id="15" creationId="{501AEF7D-64C2-4217-986B-8A403D3F6786}"/>
          </ac:spMkLst>
        </pc:spChg>
        <pc:picChg chg="mod">
          <ac:chgData name="Siniša ᵀᴴᴱ ᴼᴿᴵᴳᴵᴻᴬᴸ Wolfenstein" userId="215f646470bc261a" providerId="LiveId" clId="{2B0D4389-A970-4E66-8D7F-BACCCB39F31F}" dt="2021-04-07T13:39:49.733" v="2402" actId="14100"/>
          <ac:picMkLst>
            <pc:docMk/>
            <pc:sldMk cId="369717677" sldId="440"/>
            <ac:picMk id="2" creationId="{B69E1C10-ACFD-49C4-B019-6B92ED78F85E}"/>
          </ac:picMkLst>
        </pc:picChg>
        <pc:picChg chg="mod">
          <ac:chgData name="Siniša ᵀᴴᴱ ᴼᴿᴵᴳᴵᴻᴬᴸ Wolfenstein" userId="215f646470bc261a" providerId="LiveId" clId="{2B0D4389-A970-4E66-8D7F-BACCCB39F31F}" dt="2021-04-07T13:35:18.609" v="2128" actId="14826"/>
          <ac:picMkLst>
            <pc:docMk/>
            <pc:sldMk cId="369717677" sldId="440"/>
            <ac:picMk id="4" creationId="{1B2619D9-4F98-4A11-8FFE-57C7EB1F529A}"/>
          </ac:picMkLst>
        </pc:picChg>
        <pc:picChg chg="del">
          <ac:chgData name="Siniša ᵀᴴᴱ ᴼᴿᴵᴳᴵᴻᴬᴸ Wolfenstein" userId="215f646470bc261a" providerId="LiveId" clId="{2B0D4389-A970-4E66-8D7F-BACCCB39F31F}" dt="2021-04-07T13:34:38.921" v="2121" actId="478"/>
          <ac:picMkLst>
            <pc:docMk/>
            <pc:sldMk cId="369717677" sldId="440"/>
            <ac:picMk id="8" creationId="{32F45FE4-3EB8-4AF4-830E-D61B3D6D195D}"/>
          </ac:picMkLst>
        </pc:picChg>
        <pc:picChg chg="del">
          <ac:chgData name="Siniša ᵀᴴᴱ ᴼᴿᴵᴳᴵᴻᴬᴸ Wolfenstein" userId="215f646470bc261a" providerId="LiveId" clId="{2B0D4389-A970-4E66-8D7F-BACCCB39F31F}" dt="2021-04-07T13:34:38.921" v="2121" actId="478"/>
          <ac:picMkLst>
            <pc:docMk/>
            <pc:sldMk cId="369717677" sldId="440"/>
            <ac:picMk id="9" creationId="{4162041A-CC98-4F70-9627-0B8369D68D21}"/>
          </ac:picMkLst>
        </pc:picChg>
        <pc:picChg chg="del">
          <ac:chgData name="Siniša ᵀᴴᴱ ᴼᴿᴵᴳᴵᴻᴬᴸ Wolfenstein" userId="215f646470bc261a" providerId="LiveId" clId="{2B0D4389-A970-4E66-8D7F-BACCCB39F31F}" dt="2021-04-07T13:34:38.921" v="2121" actId="478"/>
          <ac:picMkLst>
            <pc:docMk/>
            <pc:sldMk cId="369717677" sldId="440"/>
            <ac:picMk id="10" creationId="{DCDE6751-27B0-4811-A644-3E5C3DC2FD1B}"/>
          </ac:picMkLst>
        </pc:picChg>
        <pc:picChg chg="del">
          <ac:chgData name="Siniša ᵀᴴᴱ ᴼᴿᴵᴳᴵᴻᴬᴸ Wolfenstein" userId="215f646470bc261a" providerId="LiveId" clId="{2B0D4389-A970-4E66-8D7F-BACCCB39F31F}" dt="2021-04-07T13:34:38.921" v="2121" actId="478"/>
          <ac:picMkLst>
            <pc:docMk/>
            <pc:sldMk cId="369717677" sldId="440"/>
            <ac:picMk id="11" creationId="{1AD0A6AF-23F0-4F74-8623-3A82F9453F04}"/>
          </ac:picMkLst>
        </pc:picChg>
        <pc:picChg chg="del">
          <ac:chgData name="Siniša ᵀᴴᴱ ᴼᴿᴵᴳᴵᴻᴬᴸ Wolfenstein" userId="215f646470bc261a" providerId="LiveId" clId="{2B0D4389-A970-4E66-8D7F-BACCCB39F31F}" dt="2021-04-07T13:34:38.921" v="2121" actId="478"/>
          <ac:picMkLst>
            <pc:docMk/>
            <pc:sldMk cId="369717677" sldId="440"/>
            <ac:picMk id="12" creationId="{99A687F6-84A3-4B93-B14C-14DBDB96D570}"/>
          </ac:picMkLst>
        </pc:picChg>
        <pc:picChg chg="del">
          <ac:chgData name="Siniša ᵀᴴᴱ ᴼᴿᴵᴳᴵᴻᴬᴸ Wolfenstein" userId="215f646470bc261a" providerId="LiveId" clId="{2B0D4389-A970-4E66-8D7F-BACCCB39F31F}" dt="2021-04-07T13:34:38.921" v="2121" actId="478"/>
          <ac:picMkLst>
            <pc:docMk/>
            <pc:sldMk cId="369717677" sldId="440"/>
            <ac:picMk id="13" creationId="{D2D26ADB-506F-40F6-B279-946932D675FC}"/>
          </ac:picMkLst>
        </pc:picChg>
        <pc:picChg chg="del">
          <ac:chgData name="Siniša ᵀᴴᴱ ᴼᴿᴵᴳᴵᴻᴬᴸ Wolfenstein" userId="215f646470bc261a" providerId="LiveId" clId="{2B0D4389-A970-4E66-8D7F-BACCCB39F31F}" dt="2021-04-07T13:34:38.921" v="2121" actId="478"/>
          <ac:picMkLst>
            <pc:docMk/>
            <pc:sldMk cId="369717677" sldId="440"/>
            <ac:picMk id="14" creationId="{E556FBA4-D161-4093-80B8-A96FB8CEEE83}"/>
          </ac:picMkLst>
        </pc:picChg>
        <pc:picChg chg="del">
          <ac:chgData name="Siniša ᵀᴴᴱ ᴼᴿᴵᴳᴵᴻᴬᴸ Wolfenstein" userId="215f646470bc261a" providerId="LiveId" clId="{2B0D4389-A970-4E66-8D7F-BACCCB39F31F}" dt="2021-04-07T13:34:38.921" v="2121" actId="478"/>
          <ac:picMkLst>
            <pc:docMk/>
            <pc:sldMk cId="369717677" sldId="440"/>
            <ac:picMk id="1028" creationId="{D4E67286-5BB6-46B5-8D3A-5FDE628928BC}"/>
          </ac:picMkLst>
        </pc:picChg>
      </pc:sldChg>
      <pc:sldChg chg="delSp modSp ord delAnim">
        <pc:chgData name="Siniša ᵀᴴᴱ ᴼᴿᴵᴳᴵᴻᴬᴸ Wolfenstein" userId="215f646470bc261a" providerId="LiveId" clId="{2B0D4389-A970-4E66-8D7F-BACCCB39F31F}" dt="2021-04-07T13:45:34.877" v="2439" actId="20577"/>
        <pc:sldMkLst>
          <pc:docMk/>
          <pc:sldMk cId="1690226049" sldId="469"/>
        </pc:sldMkLst>
        <pc:spChg chg="mod">
          <ac:chgData name="Siniša ᵀᴴᴱ ᴼᴿᴵᴳᴵᴻᴬᴸ Wolfenstein" userId="215f646470bc261a" providerId="LiveId" clId="{2B0D4389-A970-4E66-8D7F-BACCCB39F31F}" dt="2021-04-07T13:45:34.877" v="2439" actId="20577"/>
          <ac:spMkLst>
            <pc:docMk/>
            <pc:sldMk cId="1690226049" sldId="469"/>
            <ac:spMk id="6" creationId="{010AB125-9086-4261-98B4-FC5A0801347C}"/>
          </ac:spMkLst>
        </pc:spChg>
        <pc:spChg chg="del">
          <ac:chgData name="Siniša ᵀᴴᴱ ᴼᴿᴵᴳᴵᴻᴬᴸ Wolfenstein" userId="215f646470bc261a" providerId="LiveId" clId="{2B0D4389-A970-4E66-8D7F-BACCCB39F31F}" dt="2021-04-07T13:34:28.903" v="2118" actId="478"/>
          <ac:spMkLst>
            <pc:docMk/>
            <pc:sldMk cId="1690226049" sldId="469"/>
            <ac:spMk id="28" creationId="{C8EABEA2-FF20-4C36-867D-96E8C46E184E}"/>
          </ac:spMkLst>
        </pc:spChg>
        <pc:spChg chg="del">
          <ac:chgData name="Siniša ᵀᴴᴱ ᴼᴿᴵᴳᴵᴻᴬᴸ Wolfenstein" userId="215f646470bc261a" providerId="LiveId" clId="{2B0D4389-A970-4E66-8D7F-BACCCB39F31F}" dt="2021-04-07T13:34:28.903" v="2118" actId="478"/>
          <ac:spMkLst>
            <pc:docMk/>
            <pc:sldMk cId="1690226049" sldId="469"/>
            <ac:spMk id="29" creationId="{FEB7E35A-491F-476A-81EF-66E84B289843}"/>
          </ac:spMkLst>
        </pc:spChg>
        <pc:spChg chg="del">
          <ac:chgData name="Siniša ᵀᴴᴱ ᴼᴿᴵᴳᴵᴻᴬᴸ Wolfenstein" userId="215f646470bc261a" providerId="LiveId" clId="{2B0D4389-A970-4E66-8D7F-BACCCB39F31F}" dt="2021-04-07T13:34:28.903" v="2118" actId="478"/>
          <ac:spMkLst>
            <pc:docMk/>
            <pc:sldMk cId="1690226049" sldId="469"/>
            <ac:spMk id="30" creationId="{8094DF4C-07F6-4BC3-BCE6-DF545ABB4697}"/>
          </ac:spMkLst>
        </pc:spChg>
        <pc:spChg chg="del">
          <ac:chgData name="Siniša ᵀᴴᴱ ᴼᴿᴵᴳᴵᴻᴬᴸ Wolfenstein" userId="215f646470bc261a" providerId="LiveId" clId="{2B0D4389-A970-4E66-8D7F-BACCCB39F31F}" dt="2021-04-07T13:34:28.903" v="2118" actId="478"/>
          <ac:spMkLst>
            <pc:docMk/>
            <pc:sldMk cId="1690226049" sldId="469"/>
            <ac:spMk id="31" creationId="{3E8F27BC-8396-40EA-94D9-9407670EB097}"/>
          </ac:spMkLst>
        </pc:spChg>
        <pc:spChg chg="del">
          <ac:chgData name="Siniša ᵀᴴᴱ ᴼᴿᴵᴳᴵᴻᴬᴸ Wolfenstein" userId="215f646470bc261a" providerId="LiveId" clId="{2B0D4389-A970-4E66-8D7F-BACCCB39F31F}" dt="2021-04-07T13:34:28.903" v="2118" actId="478"/>
          <ac:spMkLst>
            <pc:docMk/>
            <pc:sldMk cId="1690226049" sldId="469"/>
            <ac:spMk id="32" creationId="{CFFA2F57-89FE-4994-A799-6DA7E5A7D031}"/>
          </ac:spMkLst>
        </pc:spChg>
        <pc:spChg chg="del">
          <ac:chgData name="Siniša ᵀᴴᴱ ᴼᴿᴵᴳᴵᴻᴬᴸ Wolfenstein" userId="215f646470bc261a" providerId="LiveId" clId="{2B0D4389-A970-4E66-8D7F-BACCCB39F31F}" dt="2021-04-07T13:34:28.903" v="2118" actId="478"/>
          <ac:spMkLst>
            <pc:docMk/>
            <pc:sldMk cId="1690226049" sldId="469"/>
            <ac:spMk id="33" creationId="{ED2DA1BF-3E1C-4BEB-AB1A-22FA4F53D305}"/>
          </ac:spMkLst>
        </pc:spChg>
        <pc:spChg chg="del">
          <ac:chgData name="Siniša ᵀᴴᴱ ᴼᴿᴵᴳᴵᴻᴬᴸ Wolfenstein" userId="215f646470bc261a" providerId="LiveId" clId="{2B0D4389-A970-4E66-8D7F-BACCCB39F31F}" dt="2021-04-07T13:34:28.903" v="2118" actId="478"/>
          <ac:spMkLst>
            <pc:docMk/>
            <pc:sldMk cId="1690226049" sldId="469"/>
            <ac:spMk id="34" creationId="{394CFDDE-A11A-44E1-BB15-B7BE8146E960}"/>
          </ac:spMkLst>
        </pc:spChg>
        <pc:spChg chg="del">
          <ac:chgData name="Siniša ᵀᴴᴱ ᴼᴿᴵᴳᴵᴻᴬᴸ Wolfenstein" userId="215f646470bc261a" providerId="LiveId" clId="{2B0D4389-A970-4E66-8D7F-BACCCB39F31F}" dt="2021-04-07T13:34:28.903" v="2118" actId="478"/>
          <ac:spMkLst>
            <pc:docMk/>
            <pc:sldMk cId="1690226049" sldId="469"/>
            <ac:spMk id="35" creationId="{A81E6BCB-2AAC-4ADE-A99B-E91778FEAAA1}"/>
          </ac:spMkLst>
        </pc:spChg>
        <pc:spChg chg="del">
          <ac:chgData name="Siniša ᵀᴴᴱ ᴼᴿᴵᴳᴵᴻᴬᴸ Wolfenstein" userId="215f646470bc261a" providerId="LiveId" clId="{2B0D4389-A970-4E66-8D7F-BACCCB39F31F}" dt="2021-04-07T13:34:28.903" v="2118" actId="478"/>
          <ac:spMkLst>
            <pc:docMk/>
            <pc:sldMk cId="1690226049" sldId="469"/>
            <ac:spMk id="37" creationId="{349AEFDC-2920-473E-9B42-BF919AF866F1}"/>
          </ac:spMkLst>
        </pc:spChg>
        <pc:spChg chg="del">
          <ac:chgData name="Siniša ᵀᴴᴱ ᴼᴿᴵᴳᴵᴻᴬᴸ Wolfenstein" userId="215f646470bc261a" providerId="LiveId" clId="{2B0D4389-A970-4E66-8D7F-BACCCB39F31F}" dt="2021-04-07T13:34:28.903" v="2118" actId="478"/>
          <ac:spMkLst>
            <pc:docMk/>
            <pc:sldMk cId="1690226049" sldId="469"/>
            <ac:spMk id="38" creationId="{4B60778C-6F23-4D71-9BE6-BA6113894979}"/>
          </ac:spMkLst>
        </pc:spChg>
        <pc:spChg chg="del">
          <ac:chgData name="Siniša ᵀᴴᴱ ᴼᴿᴵᴳᴵᴻᴬᴸ Wolfenstein" userId="215f646470bc261a" providerId="LiveId" clId="{2B0D4389-A970-4E66-8D7F-BACCCB39F31F}" dt="2021-04-07T13:34:28.903" v="2118" actId="478"/>
          <ac:spMkLst>
            <pc:docMk/>
            <pc:sldMk cId="1690226049" sldId="469"/>
            <ac:spMk id="39" creationId="{E65ED17F-8683-4939-B683-012C5FD3695A}"/>
          </ac:spMkLst>
        </pc:spChg>
        <pc:spChg chg="del">
          <ac:chgData name="Siniša ᵀᴴᴱ ᴼᴿᴵᴳᴵᴻᴬᴸ Wolfenstein" userId="215f646470bc261a" providerId="LiveId" clId="{2B0D4389-A970-4E66-8D7F-BACCCB39F31F}" dt="2021-04-07T13:34:28.903" v="2118" actId="478"/>
          <ac:spMkLst>
            <pc:docMk/>
            <pc:sldMk cId="1690226049" sldId="469"/>
            <ac:spMk id="40" creationId="{5B9E5B00-7AC4-4915-B53C-7051B321B0E7}"/>
          </ac:spMkLst>
        </pc:spChg>
        <pc:spChg chg="del">
          <ac:chgData name="Siniša ᵀᴴᴱ ᴼᴿᴵᴳᴵᴻᴬᴸ Wolfenstein" userId="215f646470bc261a" providerId="LiveId" clId="{2B0D4389-A970-4E66-8D7F-BACCCB39F31F}" dt="2021-04-07T13:34:28.903" v="2118" actId="478"/>
          <ac:spMkLst>
            <pc:docMk/>
            <pc:sldMk cId="1690226049" sldId="469"/>
            <ac:spMk id="41" creationId="{DE4A533A-AE67-479C-99E2-352A653C4A2F}"/>
          </ac:spMkLst>
        </pc:spChg>
        <pc:spChg chg="del">
          <ac:chgData name="Siniša ᵀᴴᴱ ᴼᴿᴵᴳᴵᴻᴬᴸ Wolfenstein" userId="215f646470bc261a" providerId="LiveId" clId="{2B0D4389-A970-4E66-8D7F-BACCCB39F31F}" dt="2021-04-07T13:34:28.903" v="2118" actId="478"/>
          <ac:spMkLst>
            <pc:docMk/>
            <pc:sldMk cId="1690226049" sldId="469"/>
            <ac:spMk id="42" creationId="{6E81DEAD-F8EB-4E01-940B-EF94AC1A3F21}"/>
          </ac:spMkLst>
        </pc:spChg>
        <pc:spChg chg="del">
          <ac:chgData name="Siniša ᵀᴴᴱ ᴼᴿᴵᴳᴵᴻᴬᴸ Wolfenstein" userId="215f646470bc261a" providerId="LiveId" clId="{2B0D4389-A970-4E66-8D7F-BACCCB39F31F}" dt="2021-04-07T13:34:30.932" v="2119" actId="478"/>
          <ac:spMkLst>
            <pc:docMk/>
            <pc:sldMk cId="1690226049" sldId="469"/>
            <ac:spMk id="43" creationId="{C8471CE6-47B1-442F-9CD1-CB37B4141A8B}"/>
          </ac:spMkLst>
        </pc:spChg>
        <pc:picChg chg="mod">
          <ac:chgData name="Siniša ᵀᴴᴱ ᴼᴿᴵᴳᴵᴻᴬᴸ Wolfenstein" userId="215f646470bc261a" providerId="LiveId" clId="{2B0D4389-A970-4E66-8D7F-BACCCB39F31F}" dt="2021-04-07T13:36:01.960" v="2135" actId="1076"/>
          <ac:picMkLst>
            <pc:docMk/>
            <pc:sldMk cId="1690226049" sldId="469"/>
            <ac:picMk id="2" creationId="{79AB126F-5218-4223-8FB3-6BD5D18FF2B3}"/>
          </ac:picMkLst>
        </pc:picChg>
        <pc:picChg chg="mod">
          <ac:chgData name="Siniša ᵀᴴᴱ ᴼᴿᴵᴳᴵᴻᴬᴸ Wolfenstein" userId="215f646470bc261a" providerId="LiveId" clId="{2B0D4389-A970-4E66-8D7F-BACCCB39F31F}" dt="2021-04-07T13:35:14.656" v="2127" actId="14826"/>
          <ac:picMkLst>
            <pc:docMk/>
            <pc:sldMk cId="1690226049" sldId="469"/>
            <ac:picMk id="4" creationId="{1B2619D9-4F98-4A11-8FFE-57C7EB1F529A}"/>
          </ac:picMkLst>
        </pc:picChg>
      </pc:sldChg>
      <pc:sldChg chg="addSp delSp modSp ord delAnim modAnim">
        <pc:chgData name="Siniša ᵀᴴᴱ ᴼᴿᴵᴳᴵᴻᴬᴸ Wolfenstein" userId="215f646470bc261a" providerId="LiveId" clId="{2B0D4389-A970-4E66-8D7F-BACCCB39F31F}" dt="2021-04-07T12:14:45.159" v="785" actId="1037"/>
        <pc:sldMkLst>
          <pc:docMk/>
          <pc:sldMk cId="189218091" sldId="472"/>
        </pc:sldMkLst>
        <pc:spChg chg="del">
          <ac:chgData name="Siniša ᵀᴴᴱ ᴼᴿᴵᴳᴵᴻᴬᴸ Wolfenstein" userId="215f646470bc261a" providerId="LiveId" clId="{2B0D4389-A970-4E66-8D7F-BACCCB39F31F}" dt="2021-04-07T12:10:01.549" v="580" actId="478"/>
          <ac:spMkLst>
            <pc:docMk/>
            <pc:sldMk cId="189218091" sldId="472"/>
            <ac:spMk id="5" creationId="{49738CD7-F957-4993-9463-5DC6523C40D6}"/>
          </ac:spMkLst>
        </pc:spChg>
        <pc:spChg chg="mod">
          <ac:chgData name="Siniša ᵀᴴᴱ ᴼᴿᴵᴳᴵᴻᴬᴸ Wolfenstein" userId="215f646470bc261a" providerId="LiveId" clId="{2B0D4389-A970-4E66-8D7F-BACCCB39F31F}" dt="2021-04-07T12:11:07.842" v="604" actId="20577"/>
          <ac:spMkLst>
            <pc:docMk/>
            <pc:sldMk cId="189218091" sldId="472"/>
            <ac:spMk id="6" creationId="{010AB125-9086-4261-98B4-FC5A0801347C}"/>
          </ac:spMkLst>
        </pc:spChg>
        <pc:spChg chg="add mod">
          <ac:chgData name="Siniša ᵀᴴᴱ ᴼᴿᴵᴳᴵᴻᴬᴸ Wolfenstein" userId="215f646470bc261a" providerId="LiveId" clId="{2B0D4389-A970-4E66-8D7F-BACCCB39F31F}" dt="2021-04-07T12:14:45.159" v="785" actId="1037"/>
          <ac:spMkLst>
            <pc:docMk/>
            <pc:sldMk cId="189218091" sldId="472"/>
            <ac:spMk id="7" creationId="{0DE2F310-2480-48CE-AC94-DD6D2ABC64C0}"/>
          </ac:spMkLst>
        </pc:spChg>
        <pc:spChg chg="add mod">
          <ac:chgData name="Siniša ᵀᴴᴱ ᴼᴿᴵᴳᴵᴻᴬᴸ Wolfenstein" userId="215f646470bc261a" providerId="LiveId" clId="{2B0D4389-A970-4E66-8D7F-BACCCB39F31F}" dt="2021-04-07T12:14:45.159" v="785" actId="1037"/>
          <ac:spMkLst>
            <pc:docMk/>
            <pc:sldMk cId="189218091" sldId="472"/>
            <ac:spMk id="8" creationId="{BCD1C8A9-4EDA-40EE-BF3D-CEBC75E99B0A}"/>
          </ac:spMkLst>
        </pc:spChg>
        <pc:spChg chg="add mod">
          <ac:chgData name="Siniša ᵀᴴᴱ ᴼᴿᴵᴳᴵᴻᴬᴸ Wolfenstein" userId="215f646470bc261a" providerId="LiveId" clId="{2B0D4389-A970-4E66-8D7F-BACCCB39F31F}" dt="2021-04-07T12:14:45.159" v="785" actId="1037"/>
          <ac:spMkLst>
            <pc:docMk/>
            <pc:sldMk cId="189218091" sldId="472"/>
            <ac:spMk id="9" creationId="{CD7367DF-23E0-40D1-ADD6-476D17781ADC}"/>
          </ac:spMkLst>
        </pc:spChg>
        <pc:spChg chg="add mod">
          <ac:chgData name="Siniša ᵀᴴᴱ ᴼᴿᴵᴳᴵᴻᴬᴸ Wolfenstein" userId="215f646470bc261a" providerId="LiveId" clId="{2B0D4389-A970-4E66-8D7F-BACCCB39F31F}" dt="2021-04-07T12:14:45.159" v="785" actId="1037"/>
          <ac:spMkLst>
            <pc:docMk/>
            <pc:sldMk cId="189218091" sldId="472"/>
            <ac:spMk id="10" creationId="{89862697-B03D-42E4-BA8B-862D8B8A279E}"/>
          </ac:spMkLst>
        </pc:spChg>
        <pc:spChg chg="add mod">
          <ac:chgData name="Siniša ᵀᴴᴱ ᴼᴿᴵᴳᴵᴻᴬᴸ Wolfenstein" userId="215f646470bc261a" providerId="LiveId" clId="{2B0D4389-A970-4E66-8D7F-BACCCB39F31F}" dt="2021-04-07T12:14:45.159" v="785" actId="1037"/>
          <ac:spMkLst>
            <pc:docMk/>
            <pc:sldMk cId="189218091" sldId="472"/>
            <ac:spMk id="11" creationId="{BAD9830B-DAD7-450E-9F88-EB85E56A52F1}"/>
          </ac:spMkLst>
        </pc:spChg>
        <pc:spChg chg="add mod">
          <ac:chgData name="Siniša ᵀᴴᴱ ᴼᴿᴵᴳᴵᴻᴬᴸ Wolfenstein" userId="215f646470bc261a" providerId="LiveId" clId="{2B0D4389-A970-4E66-8D7F-BACCCB39F31F}" dt="2021-04-07T12:14:45.159" v="785" actId="1037"/>
          <ac:spMkLst>
            <pc:docMk/>
            <pc:sldMk cId="189218091" sldId="472"/>
            <ac:spMk id="12" creationId="{D19C6276-22A7-47B7-819F-D927248BF655}"/>
          </ac:spMkLst>
        </pc:spChg>
        <pc:spChg chg="add mod">
          <ac:chgData name="Siniša ᵀᴴᴱ ᴼᴿᴵᴳᴵᴻᴬᴸ Wolfenstein" userId="215f646470bc261a" providerId="LiveId" clId="{2B0D4389-A970-4E66-8D7F-BACCCB39F31F}" dt="2021-04-07T12:14:45.159" v="785" actId="1037"/>
          <ac:spMkLst>
            <pc:docMk/>
            <pc:sldMk cId="189218091" sldId="472"/>
            <ac:spMk id="13" creationId="{5B8EFDED-0FFA-4DF2-80BF-E454EFADC2AE}"/>
          </ac:spMkLst>
        </pc:spChg>
        <pc:picChg chg="mod">
          <ac:chgData name="Siniša ᵀᴴᴱ ᴼᴿᴵᴳᴵᴻᴬᴸ Wolfenstein" userId="215f646470bc261a" providerId="LiveId" clId="{2B0D4389-A970-4E66-8D7F-BACCCB39F31F}" dt="2021-04-07T12:14:45.159" v="785" actId="1037"/>
          <ac:picMkLst>
            <pc:docMk/>
            <pc:sldMk cId="189218091" sldId="472"/>
            <ac:picMk id="2" creationId="{B69E1C10-ACFD-49C4-B019-6B92ED78F85E}"/>
          </ac:picMkLst>
        </pc:picChg>
        <pc:picChg chg="add mod">
          <ac:chgData name="Siniša ᵀᴴᴱ ᴼᴿᴵᴳᴵᴻᴬᴸ Wolfenstein" userId="215f646470bc261a" providerId="LiveId" clId="{2B0D4389-A970-4E66-8D7F-BACCCB39F31F}" dt="2021-04-07T12:12:04.177" v="606" actId="1076"/>
          <ac:picMkLst>
            <pc:docMk/>
            <pc:sldMk cId="189218091" sldId="472"/>
            <ac:picMk id="3" creationId="{DE3A63D8-67C2-4DE9-8BCF-AF49D4118A09}"/>
          </ac:picMkLst>
        </pc:picChg>
        <pc:picChg chg="mod">
          <ac:chgData name="Siniša ᵀᴴᴱ ᴼᴿᴵᴳᴵᴻᴬᴸ Wolfenstein" userId="215f646470bc261a" providerId="LiveId" clId="{2B0D4389-A970-4E66-8D7F-BACCCB39F31F}" dt="2021-04-07T12:08:51.747" v="537" actId="14826"/>
          <ac:picMkLst>
            <pc:docMk/>
            <pc:sldMk cId="189218091" sldId="472"/>
            <ac:picMk id="4" creationId="{1B2619D9-4F98-4A11-8FFE-57C7EB1F529A}"/>
          </ac:picMkLst>
        </pc:picChg>
        <pc:picChg chg="add del mod">
          <ac:chgData name="Siniša ᵀᴴᴱ ᴼᴿᴵᴳᴵᴻᴬᴸ Wolfenstein" userId="215f646470bc261a" providerId="LiveId" clId="{2B0D4389-A970-4E66-8D7F-BACCCB39F31F}" dt="2021-04-07T12:14:24.245" v="647" actId="478"/>
          <ac:picMkLst>
            <pc:docMk/>
            <pc:sldMk cId="189218091" sldId="472"/>
            <ac:picMk id="14" creationId="{392F0935-8602-4246-AF56-45771B1C34FF}"/>
          </ac:picMkLst>
        </pc:picChg>
      </pc:sldChg>
    </pc:docChg>
  </pc:docChgLst>
  <pc:docChgLst>
    <pc:chgData name="Siniša Vuksan" userId="3af124f9-b8e7-46e3-9422-21ae1d17ac0b" providerId="ADAL" clId="{60404417-70EA-4562-99B0-FF0AA0CDD73A}"/>
    <pc:docChg chg="undo custSel addSld delSld modSld sldOrd">
      <pc:chgData name="Siniša Vuksan" userId="3af124f9-b8e7-46e3-9422-21ae1d17ac0b" providerId="ADAL" clId="{60404417-70EA-4562-99B0-FF0AA0CDD73A}" dt="2021-01-15T15:59:55.683" v="4061"/>
      <pc:docMkLst>
        <pc:docMk/>
      </pc:docMkLst>
      <pc:sldChg chg="modSp">
        <pc:chgData name="Siniša Vuksan" userId="3af124f9-b8e7-46e3-9422-21ae1d17ac0b" providerId="ADAL" clId="{60404417-70EA-4562-99B0-FF0AA0CDD73A}" dt="2021-01-15T13:14:11.984" v="41" actId="20577"/>
        <pc:sldMkLst>
          <pc:docMk/>
          <pc:sldMk cId="1473559465" sldId="256"/>
        </pc:sldMkLst>
        <pc:spChg chg="mod">
          <ac:chgData name="Siniša Vuksan" userId="3af124f9-b8e7-46e3-9422-21ae1d17ac0b" providerId="ADAL" clId="{60404417-70EA-4562-99B0-FF0AA0CDD73A}" dt="2021-01-15T13:14:03.700" v="23" actId="20577"/>
          <ac:spMkLst>
            <pc:docMk/>
            <pc:sldMk cId="1473559465" sldId="256"/>
            <ac:spMk id="2" creationId="{B16DF7CC-7E41-46FD-AD7B-E6616659F8A6}"/>
          </ac:spMkLst>
        </pc:spChg>
        <pc:spChg chg="mod">
          <ac:chgData name="Siniša Vuksan" userId="3af124f9-b8e7-46e3-9422-21ae1d17ac0b" providerId="ADAL" clId="{60404417-70EA-4562-99B0-FF0AA0CDD73A}" dt="2021-01-15T13:14:11.984" v="41" actId="20577"/>
          <ac:spMkLst>
            <pc:docMk/>
            <pc:sldMk cId="1473559465" sldId="256"/>
            <ac:spMk id="3" creationId="{1DEA2198-4687-4966-8D99-48F3FDF0BDE4}"/>
          </ac:spMkLst>
        </pc:spChg>
      </pc:sldChg>
      <pc:sldChg chg="addSp delSp modSp delAnim modAnim">
        <pc:chgData name="Siniša Vuksan" userId="3af124f9-b8e7-46e3-9422-21ae1d17ac0b" providerId="ADAL" clId="{60404417-70EA-4562-99B0-FF0AA0CDD73A}" dt="2021-01-15T15:56:32.794" v="4043"/>
        <pc:sldMkLst>
          <pc:docMk/>
          <pc:sldMk cId="386841859" sldId="436"/>
        </pc:sldMkLst>
        <pc:spChg chg="mod">
          <ac:chgData name="Siniša Vuksan" userId="3af124f9-b8e7-46e3-9422-21ae1d17ac0b" providerId="ADAL" clId="{60404417-70EA-4562-99B0-FF0AA0CDD73A}" dt="2021-01-15T14:39:22.717" v="793" actId="14100"/>
          <ac:spMkLst>
            <pc:docMk/>
            <pc:sldMk cId="386841859" sldId="436"/>
            <ac:spMk id="6" creationId="{010AB125-9086-4261-98B4-FC5A0801347C}"/>
          </ac:spMkLst>
        </pc:spChg>
        <pc:spChg chg="mod">
          <ac:chgData name="Siniša Vuksan" userId="3af124f9-b8e7-46e3-9422-21ae1d17ac0b" providerId="ADAL" clId="{60404417-70EA-4562-99B0-FF0AA0CDD73A}" dt="2021-01-15T14:37:04.928" v="705" actId="20577"/>
          <ac:spMkLst>
            <pc:docMk/>
            <pc:sldMk cId="386841859" sldId="436"/>
            <ac:spMk id="7" creationId="{0256D9EB-C20B-45FA-9F3D-124012366C9E}"/>
          </ac:spMkLst>
        </pc:spChg>
        <pc:spChg chg="del">
          <ac:chgData name="Siniša Vuksan" userId="3af124f9-b8e7-46e3-9422-21ae1d17ac0b" providerId="ADAL" clId="{60404417-70EA-4562-99B0-FF0AA0CDD73A}" dt="2021-01-15T14:39:45.924" v="797" actId="478"/>
          <ac:spMkLst>
            <pc:docMk/>
            <pc:sldMk cId="386841859" sldId="436"/>
            <ac:spMk id="8" creationId="{E221FC19-7453-417E-B0EF-5538282095E6}"/>
          </ac:spMkLst>
        </pc:spChg>
        <pc:spChg chg="add mod">
          <ac:chgData name="Siniša Vuksan" userId="3af124f9-b8e7-46e3-9422-21ae1d17ac0b" providerId="ADAL" clId="{60404417-70EA-4562-99B0-FF0AA0CDD73A}" dt="2021-01-15T14:40:32.015" v="902" actId="20577"/>
          <ac:spMkLst>
            <pc:docMk/>
            <pc:sldMk cId="386841859" sldId="436"/>
            <ac:spMk id="9" creationId="{8486D2A1-1A1D-4F81-AD96-A31FD4BA98EC}"/>
          </ac:spMkLst>
        </pc:spChg>
        <pc:spChg chg="add mod">
          <ac:chgData name="Siniša Vuksan" userId="3af124f9-b8e7-46e3-9422-21ae1d17ac0b" providerId="ADAL" clId="{60404417-70EA-4562-99B0-FF0AA0CDD73A}" dt="2021-01-15T14:42:38.605" v="1048" actId="1076"/>
          <ac:spMkLst>
            <pc:docMk/>
            <pc:sldMk cId="386841859" sldId="436"/>
            <ac:spMk id="10" creationId="{A492F1F3-9211-4AB7-BF4C-4050DD0C9DE1}"/>
          </ac:spMkLst>
        </pc:spChg>
        <pc:picChg chg="mod">
          <ac:chgData name="Siniša Vuksan" userId="3af124f9-b8e7-46e3-9422-21ae1d17ac0b" providerId="ADAL" clId="{60404417-70EA-4562-99B0-FF0AA0CDD73A}" dt="2021-01-15T14:38:44.512" v="712" actId="1076"/>
          <ac:picMkLst>
            <pc:docMk/>
            <pc:sldMk cId="386841859" sldId="436"/>
            <ac:picMk id="2" creationId="{79AB126F-5218-4223-8FB3-6BD5D18FF2B3}"/>
          </ac:picMkLst>
        </pc:picChg>
        <pc:picChg chg="add mod">
          <ac:chgData name="Siniša Vuksan" userId="3af124f9-b8e7-46e3-9422-21ae1d17ac0b" providerId="ADAL" clId="{60404417-70EA-4562-99B0-FF0AA0CDD73A}" dt="2021-01-15T14:41:19.585" v="916" actId="1038"/>
          <ac:picMkLst>
            <pc:docMk/>
            <pc:sldMk cId="386841859" sldId="436"/>
            <ac:picMk id="3" creationId="{F729F179-47B6-4650-BBC4-F414687941C1}"/>
          </ac:picMkLst>
        </pc:picChg>
        <pc:picChg chg="mod">
          <ac:chgData name="Siniša Vuksan" userId="3af124f9-b8e7-46e3-9422-21ae1d17ac0b" providerId="ADAL" clId="{60404417-70EA-4562-99B0-FF0AA0CDD73A}" dt="2021-01-15T14:39:48.939" v="798" actId="1076"/>
          <ac:picMkLst>
            <pc:docMk/>
            <pc:sldMk cId="386841859" sldId="436"/>
            <ac:picMk id="4" creationId="{1B2619D9-4F98-4A11-8FFE-57C7EB1F529A}"/>
          </ac:picMkLst>
        </pc:picChg>
      </pc:sldChg>
      <pc:sldChg chg="addSp modSp ord modAnim">
        <pc:chgData name="Siniša Vuksan" userId="3af124f9-b8e7-46e3-9422-21ae1d17ac0b" providerId="ADAL" clId="{60404417-70EA-4562-99B0-FF0AA0CDD73A}" dt="2021-01-15T14:52:08.224" v="1568" actId="14100"/>
        <pc:sldMkLst>
          <pc:docMk/>
          <pc:sldMk cId="369717677" sldId="440"/>
        </pc:sldMkLst>
        <pc:spChg chg="mod">
          <ac:chgData name="Siniša Vuksan" userId="3af124f9-b8e7-46e3-9422-21ae1d17ac0b" providerId="ADAL" clId="{60404417-70EA-4562-99B0-FF0AA0CDD73A}" dt="2021-01-15T14:52:08.224" v="1568" actId="14100"/>
          <ac:spMkLst>
            <pc:docMk/>
            <pc:sldMk cId="369717677" sldId="440"/>
            <ac:spMk id="6" creationId="{010AB125-9086-4261-98B4-FC5A0801347C}"/>
          </ac:spMkLst>
        </pc:spChg>
        <pc:picChg chg="add mod">
          <ac:chgData name="Siniša Vuksan" userId="3af124f9-b8e7-46e3-9422-21ae1d17ac0b" providerId="ADAL" clId="{60404417-70EA-4562-99B0-FF0AA0CDD73A}" dt="2021-01-15T14:44:20.688" v="1065" actId="208"/>
          <ac:picMkLst>
            <pc:docMk/>
            <pc:sldMk cId="369717677" sldId="440"/>
            <ac:picMk id="2" creationId="{B69E1C10-ACFD-49C4-B019-6B92ED78F85E}"/>
          </ac:picMkLst>
        </pc:picChg>
        <pc:picChg chg="mod">
          <ac:chgData name="Siniša Vuksan" userId="3af124f9-b8e7-46e3-9422-21ae1d17ac0b" providerId="ADAL" clId="{60404417-70EA-4562-99B0-FF0AA0CDD73A}" dt="2021-01-15T14:43:27.576" v="1057" actId="1037"/>
          <ac:picMkLst>
            <pc:docMk/>
            <pc:sldMk cId="369717677" sldId="440"/>
            <ac:picMk id="4" creationId="{1B2619D9-4F98-4A11-8FFE-57C7EB1F529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13.4.2021.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ordwall.net/play/850/018/351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anva.com/design/play?category=tACZCigycaA&amp;referrer=comic-strips-landing-page&amp;utm_source=onboarding" TargetMode="External"/><Relationship Id="rId5" Type="http://schemas.openxmlformats.org/officeDocument/2006/relationships/hyperlink" Target="https://www.pixton.com/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3ce2fef5-7094-4920-8830-651830b97ac9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123" y="1461636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6;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Created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to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create</a:t>
            </a:r>
            <a:endParaRPr lang="hr-HR" sz="4400" b="1" u="sng" dirty="0">
              <a:solidFill>
                <a:schemeClr val="accent2"/>
              </a:solidFill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5850" y="3309756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It’s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book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</a:t>
            </a:r>
            <a:r>
              <a:rPr lang="hr-HR" sz="4400" dirty="0" err="1">
                <a:ea typeface="Cambria" panose="02040503050406030204" pitchFamily="18" charset="0"/>
                <a:cs typeface="+mj-cs"/>
              </a:rPr>
              <a:t>o’clock</a:t>
            </a:r>
            <a:endParaRPr lang="hr-HR" sz="4400" dirty="0"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18" y="1265322"/>
            <a:ext cx="3297260" cy="441000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0" y="4581074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" y="5568"/>
            <a:ext cx="5098498" cy="6832628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13972" y="0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104.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51" y="2394237"/>
            <a:ext cx="11698897" cy="285606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07474" y="1159764"/>
            <a:ext cx="6896909" cy="5325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Do you like</a:t>
            </a:r>
            <a:r>
              <a:rPr lang="hr-HR" sz="2000" b="1" dirty="0"/>
              <a:t> </a:t>
            </a:r>
            <a:r>
              <a:rPr lang="en-US" sz="2000" b="1" dirty="0"/>
              <a:t>reading?</a:t>
            </a:r>
            <a:r>
              <a:rPr lang="hr-HR" sz="2000" b="1" dirty="0"/>
              <a:t> </a:t>
            </a:r>
            <a:r>
              <a:rPr lang="en-US" sz="2000" b="1" dirty="0"/>
              <a:t>Why (not)?</a:t>
            </a:r>
            <a:r>
              <a:rPr lang="hr-HR" sz="2000" b="1" dirty="0"/>
              <a:t> </a:t>
            </a:r>
            <a:r>
              <a:rPr lang="en-US" sz="2000" b="1" dirty="0"/>
              <a:t>What do you think</a:t>
            </a:r>
            <a:r>
              <a:rPr lang="hr-HR" sz="2000" b="1" dirty="0"/>
              <a:t> </a:t>
            </a:r>
            <a:r>
              <a:rPr lang="en-US" sz="2000" b="1" dirty="0"/>
              <a:t>about the quotes</a:t>
            </a:r>
            <a:r>
              <a:rPr lang="hr-HR" sz="2000" b="1" dirty="0"/>
              <a:t> </a:t>
            </a:r>
            <a:r>
              <a:rPr lang="en-US" sz="2000" b="1" dirty="0"/>
              <a:t>in the pictures?</a:t>
            </a:r>
            <a:r>
              <a:rPr lang="pl-PL" sz="2000" i="1" dirty="0"/>
              <a:t> </a:t>
            </a:r>
            <a:br>
              <a:rPr lang="pl-PL" sz="2000" i="1" dirty="0"/>
            </a:br>
            <a:r>
              <a:rPr lang="pl-PL" sz="2000" i="1" dirty="0"/>
              <a:t>Voliš li čitati? Zašto? Što misliš o citatima koji se nalaze u 1. zadatku?</a:t>
            </a: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38684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3" y="16241"/>
            <a:ext cx="5105312" cy="6841759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8351920" y="122831"/>
            <a:ext cx="3821100" cy="7836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about some of the most famous love couples in history. Some parts of</a:t>
            </a:r>
            <a:r>
              <a:rPr lang="hr-HR" sz="2000" b="1" dirty="0"/>
              <a:t> </a:t>
            </a:r>
            <a:r>
              <a:rPr lang="en-US" sz="2000" b="1" dirty="0"/>
              <a:t>the sentences have been taken out of these texts. Where do they belong?.</a:t>
            </a:r>
            <a:r>
              <a:rPr lang="hr-HR" sz="2000" i="1" dirty="0"/>
              <a:t> Pročitaj tekstove o nekim od najvećih ljubavnih parova u povijesti književnosti. Neki dijelovi rečenica su izvađeni iz teksta, a tvoj zadatak je uvrstiti ih na odgovarajuće mjesto u tekstu.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B69E1C10-ACFD-49C4-B019-6B92ED78F8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42" y="0"/>
            <a:ext cx="7988880" cy="684175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8D325426-884C-49B3-B59E-35BDE8A743EE}"/>
              </a:ext>
            </a:extLst>
          </p:cNvPr>
          <p:cNvSpPr txBox="1">
            <a:spLocks/>
          </p:cNvSpPr>
          <p:nvPr/>
        </p:nvSpPr>
        <p:spPr>
          <a:xfrm>
            <a:off x="2403700" y="4922007"/>
            <a:ext cx="318137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15A229EA-E183-42D6-9795-CADF5B8358F5}"/>
              </a:ext>
            </a:extLst>
          </p:cNvPr>
          <p:cNvSpPr txBox="1">
            <a:spLocks/>
          </p:cNvSpPr>
          <p:nvPr/>
        </p:nvSpPr>
        <p:spPr>
          <a:xfrm>
            <a:off x="3372725" y="5339434"/>
            <a:ext cx="318137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E4D44643-38F0-4841-95FF-48F1D48992AB}"/>
              </a:ext>
            </a:extLst>
          </p:cNvPr>
          <p:cNvSpPr txBox="1">
            <a:spLocks/>
          </p:cNvSpPr>
          <p:nvPr/>
        </p:nvSpPr>
        <p:spPr>
          <a:xfrm>
            <a:off x="4305249" y="1416119"/>
            <a:ext cx="318137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408E2D5A-D93C-4FB6-8A58-17A8FCF83165}"/>
              </a:ext>
            </a:extLst>
          </p:cNvPr>
          <p:cNvSpPr txBox="1">
            <a:spLocks/>
          </p:cNvSpPr>
          <p:nvPr/>
        </p:nvSpPr>
        <p:spPr>
          <a:xfrm>
            <a:off x="6584139" y="1632694"/>
            <a:ext cx="318137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5DBE2C31-84B4-4E94-9986-7CDD70EFE816}"/>
              </a:ext>
            </a:extLst>
          </p:cNvPr>
          <p:cNvSpPr txBox="1">
            <a:spLocks/>
          </p:cNvSpPr>
          <p:nvPr/>
        </p:nvSpPr>
        <p:spPr>
          <a:xfrm>
            <a:off x="5300153" y="2872303"/>
            <a:ext cx="318137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BA7D2F7B-9F8C-4908-892B-4725C7AEE46C}"/>
              </a:ext>
            </a:extLst>
          </p:cNvPr>
          <p:cNvSpPr txBox="1">
            <a:spLocks/>
          </p:cNvSpPr>
          <p:nvPr/>
        </p:nvSpPr>
        <p:spPr>
          <a:xfrm>
            <a:off x="6096000" y="3681256"/>
            <a:ext cx="318137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AB2A4EBC-BC1A-4618-95A6-DFED3A4F6992}"/>
              </a:ext>
            </a:extLst>
          </p:cNvPr>
          <p:cNvSpPr txBox="1">
            <a:spLocks/>
          </p:cNvSpPr>
          <p:nvPr/>
        </p:nvSpPr>
        <p:spPr>
          <a:xfrm>
            <a:off x="6788528" y="5348247"/>
            <a:ext cx="318137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3" name="Pravokutnik 2">
            <a:extLst>
              <a:ext uri="{FF2B5EF4-FFF2-40B4-BE49-F238E27FC236}">
                <a16:creationId xmlns:a16="http://schemas.microsoft.com/office/drawing/2014/main" id="{182B771E-CB7D-4A69-8A2A-7ED3FD66E39B}"/>
              </a:ext>
            </a:extLst>
          </p:cNvPr>
          <p:cNvSpPr/>
          <p:nvPr/>
        </p:nvSpPr>
        <p:spPr>
          <a:xfrm>
            <a:off x="8351920" y="5532737"/>
            <a:ext cx="333615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Which story do you like best? Why? </a:t>
            </a:r>
            <a:br>
              <a:rPr lang="hr-HR" sz="2000" b="1" dirty="0"/>
            </a:br>
            <a:r>
              <a:rPr lang="hr-HR" sz="2000" i="1" dirty="0"/>
              <a:t>Koja od priča ti se najviše sviđa? Zašto?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2017C4CE-B0D1-414F-9102-EE9FD9FFD2D9}"/>
              </a:ext>
            </a:extLst>
          </p:cNvPr>
          <p:cNvSpPr txBox="1">
            <a:spLocks/>
          </p:cNvSpPr>
          <p:nvPr/>
        </p:nvSpPr>
        <p:spPr>
          <a:xfrm>
            <a:off x="4947246" y="6176130"/>
            <a:ext cx="318137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921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5" grpId="0"/>
      <p:bldP spid="7" grpId="0"/>
      <p:bldP spid="8" grpId="0"/>
      <p:bldP spid="9" grpId="0"/>
      <p:bldP spid="10" grpId="0"/>
      <p:bldP spid="11" grpId="0"/>
      <p:bldP spid="12" grpId="0"/>
      <p:bldP spid="3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" y="14242"/>
            <a:ext cx="5105274" cy="6841708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252291" y="696036"/>
            <a:ext cx="6920729" cy="1424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Choose one of the characters from task 2</a:t>
            </a:r>
            <a:r>
              <a:rPr lang="hr-HR" sz="2000" b="1" dirty="0"/>
              <a:t> </a:t>
            </a:r>
            <a:r>
              <a:rPr lang="en-US" sz="2000" b="1" dirty="0"/>
              <a:t>and describe him/her.</a:t>
            </a:r>
            <a:r>
              <a:rPr lang="hr-HR" sz="2000" b="1" dirty="0"/>
              <a:t> </a:t>
            </a:r>
            <a:r>
              <a:rPr lang="hr-HR" sz="2000" i="1" dirty="0"/>
              <a:t>Izaberi </a:t>
            </a:r>
            <a:r>
              <a:rPr lang="pl-PL" sz="2000" i="1" dirty="0"/>
              <a:t>lik iz jedne od priča pa ga opiši prema uputama u 4. zadatku.</a:t>
            </a:r>
            <a:endParaRPr lang="hr-HR" sz="2000" b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B69E1C10-ACFD-49C4-B019-6B92ED78F8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17" y="241505"/>
            <a:ext cx="4965939" cy="187870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46926111-E49C-44F4-9C0F-31E294EA15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17" y="2746256"/>
            <a:ext cx="5105274" cy="80665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DF7218F7-2438-499B-A004-1E306CA80099}"/>
              </a:ext>
            </a:extLst>
          </p:cNvPr>
          <p:cNvSpPr txBox="1">
            <a:spLocks/>
          </p:cNvSpPr>
          <p:nvPr/>
        </p:nvSpPr>
        <p:spPr>
          <a:xfrm>
            <a:off x="5362663" y="2599061"/>
            <a:ext cx="6810357" cy="1424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Choose a story or a piece of a</a:t>
            </a:r>
            <a:r>
              <a:rPr lang="hr-HR" sz="2000" b="1" dirty="0"/>
              <a:t> </a:t>
            </a:r>
            <a:r>
              <a:rPr lang="en-US" sz="2000" b="1" dirty="0"/>
              <a:t>story above and </a:t>
            </a:r>
            <a:r>
              <a:rPr lang="hr-HR" sz="2000" b="1" dirty="0" err="1"/>
              <a:t>create</a:t>
            </a:r>
            <a:r>
              <a:rPr lang="hr-HR" sz="2000" b="1" dirty="0"/>
              <a:t> a </a:t>
            </a:r>
            <a:r>
              <a:rPr lang="hr-HR" sz="2000" b="1" dirty="0" err="1"/>
              <a:t>comic</a:t>
            </a:r>
            <a:r>
              <a:rPr lang="hr-HR" sz="2000" b="1" dirty="0"/>
              <a:t> </a:t>
            </a:r>
            <a:r>
              <a:rPr lang="hr-HR" sz="2000" b="1" dirty="0" err="1"/>
              <a:t>about</a:t>
            </a:r>
            <a:r>
              <a:rPr lang="hr-HR" sz="2000" b="1" dirty="0"/>
              <a:t> </a:t>
            </a:r>
            <a:r>
              <a:rPr lang="hr-HR" sz="2000" b="1" dirty="0" err="1"/>
              <a:t>it</a:t>
            </a:r>
            <a:r>
              <a:rPr lang="en-US" sz="2000" b="1" dirty="0"/>
              <a:t>.</a:t>
            </a:r>
            <a:r>
              <a:rPr lang="hr-HR" sz="2000" b="1" dirty="0"/>
              <a:t> </a:t>
            </a:r>
            <a:r>
              <a:rPr lang="hr-HR" sz="2000" i="1" dirty="0"/>
              <a:t>Izaberi </a:t>
            </a:r>
            <a:r>
              <a:rPr lang="pl-PL" sz="2000" i="1" dirty="0"/>
              <a:t>jednu od pričla ili dio priče i koristeći neki od digitalnih alata (npr. </a:t>
            </a:r>
            <a:r>
              <a:rPr lang="pl-PL" sz="2000" i="1" dirty="0">
                <a:hlinkClick r:id="rId5"/>
              </a:rPr>
              <a:t>Pixton</a:t>
            </a:r>
            <a:r>
              <a:rPr lang="pl-PL" sz="2000" i="1" dirty="0"/>
              <a:t> ili </a:t>
            </a:r>
            <a:r>
              <a:rPr lang="pl-PL" sz="2000" i="1" dirty="0">
                <a:hlinkClick r:id="rId6"/>
              </a:rPr>
              <a:t>Canvu</a:t>
            </a:r>
            <a:r>
              <a:rPr lang="pl-PL" sz="2000" i="1" dirty="0"/>
              <a:t>) napravi kratak strip na tu temu.</a:t>
            </a:r>
            <a:endParaRPr lang="hr-HR" sz="2000" b="1" dirty="0"/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F7F4C6A0-FB5E-4263-B6AC-B027AB6BFD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55" y="4397775"/>
            <a:ext cx="4581798" cy="80665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C9D78761-3D9F-49C6-BAF5-C148103A4C30}"/>
              </a:ext>
            </a:extLst>
          </p:cNvPr>
          <p:cNvSpPr txBox="1">
            <a:spLocks/>
          </p:cNvSpPr>
          <p:nvPr/>
        </p:nvSpPr>
        <p:spPr>
          <a:xfrm>
            <a:off x="5112957" y="4397775"/>
            <a:ext cx="7079044" cy="1052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Think of a famous modern love couple.</a:t>
            </a:r>
            <a:r>
              <a:rPr lang="hr-HR" sz="2000" b="1" dirty="0"/>
              <a:t> </a:t>
            </a:r>
            <a:r>
              <a:rPr lang="en-US" sz="2000" b="1" dirty="0"/>
              <a:t>Describe their story.</a:t>
            </a:r>
            <a:r>
              <a:rPr lang="hr-HR" sz="2000" b="1" dirty="0"/>
              <a:t> </a:t>
            </a:r>
            <a:r>
              <a:rPr lang="hr-HR" sz="2000" i="1" dirty="0"/>
              <a:t>Prisjeti se i opiši priču nekih od suvremenih ljubavnih parova</a:t>
            </a:r>
            <a:r>
              <a:rPr lang="pl-PL" sz="2000" i="1" dirty="0"/>
              <a:t>.</a:t>
            </a:r>
            <a:endParaRPr lang="hr-HR" sz="2000" b="1" dirty="0"/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C73E0B54-C587-45F7-87E5-D30A468EADA5}"/>
              </a:ext>
            </a:extLst>
          </p:cNvPr>
          <p:cNvSpPr txBox="1">
            <a:spLocks/>
          </p:cNvSpPr>
          <p:nvPr/>
        </p:nvSpPr>
        <p:spPr>
          <a:xfrm>
            <a:off x="5112956" y="5923128"/>
            <a:ext cx="6829337" cy="953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Naučene riječi uvježbaj na sljedećoj poveznici: </a:t>
            </a:r>
            <a:br>
              <a:rPr lang="hr-HR" sz="2000" i="1" dirty="0"/>
            </a:br>
            <a:r>
              <a:rPr lang="hr-HR" sz="2000" i="1" dirty="0">
                <a:hlinkClick r:id="rId8"/>
              </a:rPr>
              <a:t>https://wordwall.net/play/850/018/351</a:t>
            </a:r>
            <a:endParaRPr lang="hr-HR" sz="2000" i="1" dirty="0"/>
          </a:p>
          <a:p>
            <a:pPr marL="0" indent="0">
              <a:buNone/>
            </a:pP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371851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 uiExpand="1" build="p"/>
      <p:bldP spid="9" grpId="0" uiExpand="1" build="p"/>
      <p:bldP spid="10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5" y="16287"/>
            <a:ext cx="5102727" cy="6816987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113972" y="0"/>
            <a:ext cx="6636197" cy="1159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81.</a:t>
            </a:r>
            <a:br>
              <a:rPr lang="hr-HR" sz="2000" b="1" dirty="0"/>
            </a:b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50" y="1582844"/>
            <a:ext cx="11007956" cy="508761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5109916" y="600504"/>
            <a:ext cx="7075995" cy="1446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Do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tasks</a:t>
            </a:r>
            <a:r>
              <a:rPr lang="en-US" sz="2000" b="1" dirty="0"/>
              <a:t>.</a:t>
            </a:r>
            <a:r>
              <a:rPr lang="hr-HR" sz="2000" b="1" dirty="0"/>
              <a:t> </a:t>
            </a:r>
            <a:r>
              <a:rPr lang="hr-HR" sz="2000" b="1" dirty="0" err="1"/>
              <a:t>Compare</a:t>
            </a:r>
            <a:r>
              <a:rPr lang="hr-HR" sz="2000" b="1" dirty="0"/>
              <a:t> </a:t>
            </a:r>
            <a:r>
              <a:rPr lang="hr-HR" sz="2000" b="1" dirty="0" err="1"/>
              <a:t>with</a:t>
            </a:r>
            <a:r>
              <a:rPr lang="hr-HR" sz="2000" b="1" dirty="0"/>
              <a:t>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friends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pl-PL" sz="2000" i="1" dirty="0"/>
              <a:t>Riješi zadatke, a potom nazovi nekog od svojih prijatelja iz razreda i usporedi rješenja s njihovim.</a:t>
            </a:r>
          </a:p>
        </p:txBody>
      </p:sp>
    </p:spTree>
    <p:extLst>
      <p:ext uri="{BB962C8B-B14F-4D97-AF65-F5344CB8AC3E}">
        <p14:creationId xmlns:p14="http://schemas.microsoft.com/office/powerpoint/2010/main" val="169022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0" y="22064"/>
            <a:ext cx="5100394" cy="6813871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010AB125-9086-4261-98B4-FC5A0801347C}"/>
              </a:ext>
            </a:extLst>
          </p:cNvPr>
          <p:cNvSpPr txBox="1">
            <a:spLocks/>
          </p:cNvSpPr>
          <p:nvPr/>
        </p:nvSpPr>
        <p:spPr>
          <a:xfrm>
            <a:off x="9065179" y="1282890"/>
            <a:ext cx="3091596" cy="59528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Choose a character, his/her friend and their enemy and create a story.</a:t>
            </a:r>
            <a:r>
              <a:rPr lang="hr-HR" sz="2000" b="1" dirty="0"/>
              <a:t> </a:t>
            </a:r>
            <a:r>
              <a:rPr lang="en-US" sz="2000" b="1" dirty="0"/>
              <a:t>Do this as a group. Present your story to the rest of the class.</a:t>
            </a:r>
            <a:r>
              <a:rPr lang="hr-HR" sz="2000" i="1" dirty="0"/>
              <a:t> Uz pomoć nekih od suradničkih digitalnih alata zajedno sa prijateljem izaberi glavni lik, najboljeg prijatelja glavnog lika, kao i neprijatelja, te zajednički stvorite strip ili video.</a:t>
            </a:r>
          </a:p>
          <a:p>
            <a:pPr marL="0" indent="0">
              <a:buNone/>
            </a:pP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B69E1C10-ACFD-49C4-B019-6B92ED78F8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8" y="179594"/>
            <a:ext cx="8677082" cy="649881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71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3568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Otvori sljedeću poveznicu, te odaberi </a:t>
            </a:r>
            <a:r>
              <a:rPr lang="hr-HR" sz="2000" b="1" dirty="0"/>
              <a:t>LEARN MORE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hr-HR" sz="2000" u="sng" dirty="0">
                <a:hlinkClick r:id="rId4"/>
              </a:rPr>
              <a:t>https://www.e-sfera.hr/dodatni-digitalni-sadrzaji/3ce2fef5-7094-4920-8830-651830b97ac9/</a:t>
            </a:r>
            <a:endParaRPr lang="hr-HR" sz="2000" u="sng" dirty="0"/>
          </a:p>
          <a:p>
            <a:pPr marL="0" indent="0" algn="ctr">
              <a:buNone/>
            </a:pPr>
            <a:r>
              <a:rPr lang="en-US" sz="2000" b="1" u="sng" dirty="0"/>
              <a:t>Forbidden books in English</a:t>
            </a:r>
            <a:endParaRPr lang="hr-HR" sz="2000" b="1" u="sng" dirty="0"/>
          </a:p>
          <a:p>
            <a:pPr marL="0" indent="0" algn="ctr">
              <a:buNone/>
            </a:pPr>
            <a:r>
              <a:rPr lang="hr-HR" sz="2000" i="1" dirty="0"/>
              <a:t>Pročitaj tekst o cenzuriranim i zabranjivanim knjigama i odgovori na pitanja ispod teksta, </a:t>
            </a:r>
            <a:br>
              <a:rPr lang="hr-HR" sz="2000" i="1" dirty="0"/>
            </a:br>
            <a:r>
              <a:rPr lang="hr-HR" sz="2000" i="1" dirty="0"/>
              <a:t>a potom istraži druge oblike cenzuriranih i zabranjivanih djela umjetnosti.</a:t>
            </a:r>
          </a:p>
        </p:txBody>
      </p:sp>
    </p:spTree>
    <p:extLst>
      <p:ext uri="{BB962C8B-B14F-4D97-AF65-F5344CB8AC3E}">
        <p14:creationId xmlns:p14="http://schemas.microsoft.com/office/powerpoint/2010/main" val="144883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3057</TotalTime>
  <Words>334</Words>
  <Application>Microsoft Office PowerPoint</Application>
  <PresentationFormat>Široki zaslon</PresentationFormat>
  <Paragraphs>25</Paragraphs>
  <Slides>7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</vt:lpstr>
      <vt:lpstr>Tema sustava Office</vt:lpstr>
      <vt:lpstr>UNIT 6;  Created to create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273</cp:revision>
  <dcterms:created xsi:type="dcterms:W3CDTF">2020-09-12T11:20:19Z</dcterms:created>
  <dcterms:modified xsi:type="dcterms:W3CDTF">2021-04-13T07:41:22Z</dcterms:modified>
</cp:coreProperties>
</file>